
<file path=[Content_Types].xml><?xml version="1.0" encoding="utf-8"?>
<Types xmlns="http://schemas.openxmlformats.org/package/2006/content-types">
  <Default Extension="png" ContentType="image/png"/>
  <Default Extension="MP3" ContentType="audio/unknown"/>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7" r:id="rId2"/>
    <p:sldId id="256" r:id="rId3"/>
    <p:sldId id="263" r:id="rId4"/>
    <p:sldId id="287" r:id="rId5"/>
    <p:sldId id="288" r:id="rId6"/>
    <p:sldId id="307" r:id="rId7"/>
    <p:sldId id="289" r:id="rId8"/>
    <p:sldId id="290" r:id="rId9"/>
    <p:sldId id="259" r:id="rId10"/>
    <p:sldId id="261" r:id="rId11"/>
    <p:sldId id="291" r:id="rId12"/>
    <p:sldId id="292" r:id="rId13"/>
    <p:sldId id="308" r:id="rId14"/>
    <p:sldId id="264" r:id="rId15"/>
    <p:sldId id="293" r:id="rId16"/>
    <p:sldId id="294" r:id="rId17"/>
    <p:sldId id="260" r:id="rId18"/>
    <p:sldId id="272" r:id="rId19"/>
    <p:sldId id="296" r:id="rId20"/>
    <p:sldId id="297" r:id="rId21"/>
    <p:sldId id="276" r:id="rId22"/>
    <p:sldId id="305" r:id="rId23"/>
    <p:sldId id="267" r:id="rId24"/>
    <p:sldId id="299" r:id="rId25"/>
    <p:sldId id="300" r:id="rId26"/>
    <p:sldId id="270" r:id="rId27"/>
    <p:sldId id="281" r:id="rId28"/>
    <p:sldId id="282" r:id="rId29"/>
    <p:sldId id="306" r:id="rId30"/>
    <p:sldId id="283" r:id="rId31"/>
    <p:sldId id="284" r:id="rId32"/>
    <p:sldId id="301" r:id="rId33"/>
    <p:sldId id="286" r:id="rId3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B5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1" autoAdjust="0"/>
    <p:restoredTop sz="37562" autoAdjust="0"/>
  </p:normalViewPr>
  <p:slideViewPr>
    <p:cSldViewPr>
      <p:cViewPr>
        <p:scale>
          <a:sx n="90" d="100"/>
          <a:sy n="90" d="100"/>
        </p:scale>
        <p:origin x="-72" y="1446"/>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657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252AF1-E480-4308-9523-98756A553B71}" type="datetimeFigureOut">
              <a:rPr kumimoji="1" lang="ja-JP" altLang="en-US" smtClean="0"/>
              <a:t>2018/1/10</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F96B43-10FA-4C45-B073-96709D61642E}" type="slidenum">
              <a:rPr kumimoji="1" lang="ja-JP" altLang="en-US" smtClean="0"/>
              <a:t>‹#›</a:t>
            </a:fld>
            <a:endParaRPr kumimoji="1" lang="ja-JP" altLang="en-US"/>
          </a:p>
        </p:txBody>
      </p:sp>
    </p:spTree>
    <p:extLst>
      <p:ext uri="{BB962C8B-B14F-4D97-AF65-F5344CB8AC3E}">
        <p14:creationId xmlns:p14="http://schemas.microsoft.com/office/powerpoint/2010/main" val="6054002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イラスト差し替え検討</a:t>
            </a:r>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a:t>
            </a:fld>
            <a:endParaRPr kumimoji="1" lang="ja-JP" altLang="en-US"/>
          </a:p>
        </p:txBody>
      </p:sp>
    </p:spTree>
    <p:extLst>
      <p:ext uri="{BB962C8B-B14F-4D97-AF65-F5344CB8AC3E}">
        <p14:creationId xmlns:p14="http://schemas.microsoft.com/office/powerpoint/2010/main" val="328446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model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presentasi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Konfirmasikan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artinya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Ulangi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melihat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tulisannya</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mempraktekkan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sebenarnya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Tujuannya</a:t>
            </a:r>
            <a:r>
              <a:rPr kumimoji="1" lang="en-US" altLang="ja-JP" sz="1200" kern="1200" dirty="0" smtClean="0">
                <a:solidFill>
                  <a:schemeClr val="tx1"/>
                </a:solidFill>
                <a:effectLst/>
                <a:latin typeface="+mn-lt"/>
                <a:ea typeface="+mn-ea"/>
                <a:cs typeface="+mn-cs"/>
              </a:rPr>
              <a:t> BUKAN </a:t>
            </a:r>
            <a:r>
              <a:rPr kumimoji="1" lang="en-US" altLang="ja-JP" sz="1200" kern="1200" dirty="0" err="1" smtClean="0">
                <a:solidFill>
                  <a:schemeClr val="tx1"/>
                </a:solidFill>
                <a:effectLst/>
                <a:latin typeface="+mn-lt"/>
                <a:ea typeface="+mn-ea"/>
                <a:cs typeface="+mn-cs"/>
              </a:rPr>
              <a:t>menghafal</a:t>
            </a:r>
            <a:r>
              <a:rPr kumimoji="1" lang="en-US" altLang="ja-JP" sz="1200" kern="1200" dirty="0" smtClean="0">
                <a:solidFill>
                  <a:schemeClr val="tx1"/>
                </a:solidFill>
                <a:effectLst/>
                <a:latin typeface="+mn-lt"/>
                <a:ea typeface="+mn-ea"/>
                <a:cs typeface="+mn-cs"/>
              </a:rPr>
              <a:t> model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melafalkan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benar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YANG PENTING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mengutarakan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sesungguhnya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mengenai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banyak</a:t>
            </a:r>
            <a:r>
              <a:rPr kumimoji="1" lang="en-US" altLang="ja-JP" sz="1200" kern="1200" dirty="0" smtClean="0">
                <a:solidFill>
                  <a:schemeClr val="tx1"/>
                </a:solidFill>
                <a:effectLst/>
                <a:latin typeface="+mn-lt"/>
                <a:ea typeface="+mn-ea"/>
                <a:cs typeface="+mn-cs"/>
              </a:rPr>
              <a:t> orang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dirty="0" smtClean="0"/>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モデルの音声を聞く。意味を確認する。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文字を見ながら、口慣らしのために繰り返す。（モデル文を覚えたり、正しく発音することが目的ではない。）</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何人もの違う人に自分のことを何度も言う、違う人の答えを聞くことが大事。</a:t>
            </a: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10</a:t>
            </a:fld>
            <a:endParaRPr kumimoji="1" lang="ja-JP" altLang="en-US"/>
          </a:p>
        </p:txBody>
      </p:sp>
    </p:spTree>
    <p:extLst>
      <p:ext uri="{BB962C8B-B14F-4D97-AF65-F5344CB8AC3E}">
        <p14:creationId xmlns:p14="http://schemas.microsoft.com/office/powerpoint/2010/main" val="217780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petunjuk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pengerjaan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dengan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teliti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lalu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melakukan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kegiatan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sesuai</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petunjuk</a:t>
            </a:r>
            <a:r>
              <a:rPr kumimoji="1" lang="en-US" altLang="ja-JP" sz="1200" kern="1200" baseline="0" dirty="0" smtClean="0">
                <a:solidFill>
                  <a:schemeClr val="tx1"/>
                </a:solidFill>
                <a:effectLst/>
                <a:latin typeface="+mn-lt"/>
                <a:ea typeface="+mn-ea"/>
                <a:cs typeface="+mn-cs"/>
              </a:rPr>
              <a:t>.</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クラスの誕生日リストを作りましょう。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〈1</a:t>
            </a:r>
            <a:r>
              <a:rPr kumimoji="1" lang="ja-JP" altLang="ja-JP" sz="1200" kern="1200" dirty="0" err="1"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教師が月の名前を言って、誕生日の人は手をあげる。（</a:t>
            </a:r>
            <a:r>
              <a:rPr kumimoji="1" lang="en-US" altLang="ja-JP" sz="1200" kern="1200" dirty="0" err="1" smtClean="0">
                <a:solidFill>
                  <a:schemeClr val="tx1"/>
                </a:solidFill>
                <a:effectLst/>
                <a:latin typeface="+mn-lt"/>
                <a:ea typeface="+mn-ea"/>
                <a:cs typeface="+mn-cs"/>
              </a:rPr>
              <a:t>Lembar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Kerja</a:t>
            </a:r>
            <a:r>
              <a:rPr kumimoji="1" lang="en-US" altLang="ja-JP" sz="1200" kern="1200" dirty="0" smtClean="0">
                <a:solidFill>
                  <a:schemeClr val="tx1"/>
                </a:solidFill>
                <a:effectLst/>
                <a:latin typeface="+mn-lt"/>
                <a:ea typeface="+mn-ea"/>
                <a:cs typeface="+mn-cs"/>
              </a:rPr>
              <a:t> 2</a:t>
            </a:r>
            <a:r>
              <a:rPr kumimoji="1" lang="ja-JP" altLang="ja-JP" sz="1200" kern="1200" dirty="0" err="1"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誕生月グループ）</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〈2</a:t>
            </a:r>
            <a:r>
              <a:rPr kumimoji="1" lang="ja-JP" altLang="ja-JP" sz="1200" kern="1200" dirty="0" err="1"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合計人数が大体同じになるように、誕生月のグループが</a:t>
            </a:r>
            <a:r>
              <a:rPr kumimoji="1" lang="en-US" altLang="ja-JP" sz="1200" kern="1200" dirty="0" smtClean="0">
                <a:solidFill>
                  <a:schemeClr val="tx1"/>
                </a:solidFill>
                <a:effectLst/>
                <a:latin typeface="+mn-lt"/>
                <a:ea typeface="+mn-ea"/>
                <a:cs typeface="+mn-cs"/>
              </a:rPr>
              <a:t>2-4</a:t>
            </a:r>
            <a:r>
              <a:rPr kumimoji="1" lang="ja-JP" altLang="ja-JP" sz="1200" kern="1200" dirty="0" smtClean="0">
                <a:solidFill>
                  <a:schemeClr val="tx1"/>
                </a:solidFill>
                <a:effectLst/>
                <a:latin typeface="+mn-lt"/>
                <a:ea typeface="+mn-ea"/>
                <a:cs typeface="+mn-cs"/>
              </a:rPr>
              <a:t>集まる。（ワークグループ）</a:t>
            </a:r>
            <a:r>
              <a:rPr kumimoji="1" lang="ja-JP" altLang="en-US" sz="1200" kern="120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プロジェクトのやり方を読んで、指示に従って進めてください。（？）</a:t>
            </a:r>
            <a:endParaRPr kumimoji="1" lang="ja-JP"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11</a:t>
            </a:fld>
            <a:endParaRPr kumimoji="1" lang="ja-JP" altLang="en-US"/>
          </a:p>
        </p:txBody>
      </p:sp>
    </p:spTree>
    <p:extLst>
      <p:ext uri="{BB962C8B-B14F-4D97-AF65-F5344CB8AC3E}">
        <p14:creationId xmlns:p14="http://schemas.microsoft.com/office/powerpoint/2010/main" val="3202631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ワークグループ内で誕生日を聞いて（</a:t>
            </a:r>
            <a:r>
              <a:rPr kumimoji="1" lang="en-US" altLang="ja-JP" sz="1200" kern="1200" dirty="0" err="1" smtClean="0">
                <a:solidFill>
                  <a:schemeClr val="tx1"/>
                </a:solidFill>
                <a:effectLst/>
                <a:latin typeface="+mn-lt"/>
                <a:ea typeface="+mn-ea"/>
                <a:cs typeface="+mn-cs"/>
              </a:rPr>
              <a:t>Lembar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Kerja</a:t>
            </a:r>
            <a:r>
              <a:rPr kumimoji="1" lang="en-US" altLang="ja-JP" sz="1200" kern="1200" dirty="0" smtClean="0">
                <a:solidFill>
                  <a:schemeClr val="tx1"/>
                </a:solidFill>
                <a:effectLst/>
                <a:latin typeface="+mn-lt"/>
                <a:ea typeface="+mn-ea"/>
                <a:cs typeface="+mn-cs"/>
              </a:rPr>
              <a:t> 3</a:t>
            </a:r>
            <a:r>
              <a:rPr kumimoji="1" lang="ja-JP" altLang="ja-JP" sz="1200" kern="1200" dirty="0" smtClean="0">
                <a:solidFill>
                  <a:schemeClr val="tx1"/>
                </a:solidFill>
                <a:effectLst/>
                <a:latin typeface="+mn-lt"/>
                <a:ea typeface="+mn-ea"/>
                <a:cs typeface="+mn-cs"/>
              </a:rPr>
              <a:t>）、月ごとの誕生日リストを作る。（</a:t>
            </a:r>
            <a:r>
              <a:rPr kumimoji="1" lang="en-US" altLang="ja-JP" sz="1200" kern="1200" dirty="0" err="1" smtClean="0">
                <a:solidFill>
                  <a:schemeClr val="tx1"/>
                </a:solidFill>
                <a:effectLst/>
                <a:latin typeface="+mn-lt"/>
                <a:ea typeface="+mn-ea"/>
                <a:cs typeface="+mn-cs"/>
              </a:rPr>
              <a:t>Lembar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Kerja</a:t>
            </a:r>
            <a:r>
              <a:rPr kumimoji="1" lang="en-US" altLang="ja-JP" sz="1200" kern="1200" dirty="0" smtClean="0">
                <a:solidFill>
                  <a:schemeClr val="tx1"/>
                </a:solidFill>
                <a:effectLst/>
                <a:latin typeface="+mn-lt"/>
                <a:ea typeface="+mn-ea"/>
                <a:cs typeface="+mn-cs"/>
              </a:rPr>
              <a:t> 4</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〈12</a:t>
            </a:r>
            <a:r>
              <a:rPr kumimoji="1" lang="ja-JP" altLang="ja-JP" sz="1200" kern="1200" dirty="0" smtClean="0">
                <a:solidFill>
                  <a:schemeClr val="tx1"/>
                </a:solidFill>
                <a:effectLst/>
                <a:latin typeface="+mn-lt"/>
                <a:ea typeface="+mn-ea"/>
                <a:cs typeface="+mn-cs"/>
              </a:rPr>
              <a:t>か月の誕生日リストができたら、見てかんがえましょう。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同じ誕生日の人がいましたか。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どの月の人が一番多いですか。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その他に、どんなことに気がつきましたか。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12</a:t>
            </a:fld>
            <a:endParaRPr kumimoji="1" lang="ja-JP" altLang="en-US"/>
          </a:p>
        </p:txBody>
      </p:sp>
    </p:spTree>
    <p:extLst>
      <p:ext uri="{BB962C8B-B14F-4D97-AF65-F5344CB8AC3E}">
        <p14:creationId xmlns:p14="http://schemas.microsoft.com/office/powerpoint/2010/main" val="65247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ワークグループ内で誕生日を聞いて（</a:t>
            </a:r>
            <a:r>
              <a:rPr kumimoji="1" lang="en-US" altLang="ja-JP" sz="1200" kern="1200" dirty="0" err="1" smtClean="0">
                <a:solidFill>
                  <a:schemeClr val="tx1"/>
                </a:solidFill>
                <a:effectLst/>
                <a:latin typeface="+mn-lt"/>
                <a:ea typeface="+mn-ea"/>
                <a:cs typeface="+mn-cs"/>
              </a:rPr>
              <a:t>Lembar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Kerja</a:t>
            </a:r>
            <a:r>
              <a:rPr kumimoji="1" lang="en-US" altLang="ja-JP" sz="1200" kern="1200" dirty="0" smtClean="0">
                <a:solidFill>
                  <a:schemeClr val="tx1"/>
                </a:solidFill>
                <a:effectLst/>
                <a:latin typeface="+mn-lt"/>
                <a:ea typeface="+mn-ea"/>
                <a:cs typeface="+mn-cs"/>
              </a:rPr>
              <a:t> 3</a:t>
            </a:r>
            <a:r>
              <a:rPr kumimoji="1" lang="ja-JP" altLang="ja-JP" sz="1200" kern="1200" dirty="0" smtClean="0">
                <a:solidFill>
                  <a:schemeClr val="tx1"/>
                </a:solidFill>
                <a:effectLst/>
                <a:latin typeface="+mn-lt"/>
                <a:ea typeface="+mn-ea"/>
                <a:cs typeface="+mn-cs"/>
              </a:rPr>
              <a:t>）、月ごとの誕生日リストを作る。（</a:t>
            </a:r>
            <a:r>
              <a:rPr kumimoji="1" lang="en-US" altLang="ja-JP" sz="1200" kern="1200" dirty="0" err="1" smtClean="0">
                <a:solidFill>
                  <a:schemeClr val="tx1"/>
                </a:solidFill>
                <a:effectLst/>
                <a:latin typeface="+mn-lt"/>
                <a:ea typeface="+mn-ea"/>
                <a:cs typeface="+mn-cs"/>
              </a:rPr>
              <a:t>Lembar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Kerja</a:t>
            </a:r>
            <a:r>
              <a:rPr kumimoji="1" lang="en-US" altLang="ja-JP" sz="1200" kern="1200" dirty="0" smtClean="0">
                <a:solidFill>
                  <a:schemeClr val="tx1"/>
                </a:solidFill>
                <a:effectLst/>
                <a:latin typeface="+mn-lt"/>
                <a:ea typeface="+mn-ea"/>
                <a:cs typeface="+mn-cs"/>
              </a:rPr>
              <a:t> 4</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〈12</a:t>
            </a:r>
            <a:r>
              <a:rPr kumimoji="1" lang="ja-JP" altLang="ja-JP" sz="1200" kern="1200" dirty="0" smtClean="0">
                <a:solidFill>
                  <a:schemeClr val="tx1"/>
                </a:solidFill>
                <a:effectLst/>
                <a:latin typeface="+mn-lt"/>
                <a:ea typeface="+mn-ea"/>
                <a:cs typeface="+mn-cs"/>
              </a:rPr>
              <a:t>か月の誕生日リストができたら、見てかんがえましょう。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同じ誕生日の人がいましたか。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どの月の人が一番多いですか。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その他に、どんなことに気がつきましたか。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13</a:t>
            </a:fld>
            <a:endParaRPr kumimoji="1" lang="ja-JP" altLang="en-US"/>
          </a:p>
        </p:txBody>
      </p:sp>
    </p:spTree>
    <p:extLst>
      <p:ext uri="{BB962C8B-B14F-4D97-AF65-F5344CB8AC3E}">
        <p14:creationId xmlns:p14="http://schemas.microsoft.com/office/powerpoint/2010/main" val="652473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dirty="0" smtClean="0"/>
              <a:t>〈</a:t>
            </a:r>
            <a:r>
              <a:rPr kumimoji="1" lang="ja-JP" altLang="en-US" sz="1200" dirty="0" smtClean="0"/>
              <a:t>友だちやあなた自身の誕生日のとき、どんなことをしますか。お祝いの気持ちを日本語であらわしてみましょう。</a:t>
            </a:r>
            <a:r>
              <a:rPr kumimoji="1" lang="en-US" altLang="ja-JP" sz="1200" dirty="0" smtClean="0"/>
              <a:t>〉</a:t>
            </a:r>
            <a:endParaRPr kumimoji="1" lang="ja-JP" altLang="en-US" sz="1200" dirty="0"/>
          </a:p>
        </p:txBody>
      </p:sp>
      <p:sp>
        <p:nvSpPr>
          <p:cNvPr id="4" name="スライド番号プレースホルダー 3"/>
          <p:cNvSpPr>
            <a:spLocks noGrp="1"/>
          </p:cNvSpPr>
          <p:nvPr>
            <p:ph type="sldNum" sz="quarter" idx="10"/>
          </p:nvPr>
        </p:nvSpPr>
        <p:spPr/>
        <p:txBody>
          <a:bodyPr/>
          <a:lstStyle/>
          <a:p>
            <a:fld id="{AFC0DE5F-C7B1-4AA1-9E20-33415452BF1B}" type="slidenum">
              <a:rPr kumimoji="1" lang="ja-JP" altLang="en-US" smtClean="0"/>
              <a:t>14</a:t>
            </a:fld>
            <a:endParaRPr kumimoji="1" lang="ja-JP" altLang="en-US"/>
          </a:p>
        </p:txBody>
      </p:sp>
    </p:spTree>
    <p:extLst>
      <p:ext uri="{BB962C8B-B14F-4D97-AF65-F5344CB8AC3E}">
        <p14:creationId xmlns:p14="http://schemas.microsoft.com/office/powerpoint/2010/main" val="1387571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誕生日カード</a:t>
            </a:r>
            <a:r>
              <a:rPr kumimoji="1" lang="en-US" altLang="ja-JP"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先生からもらった紙の右上に小さく自分の名前をカタカナで書いて、先生に返します。</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先生は紙をもう一度配ります。もらった紙の右上に書いてある人にバースデーカードを書きます。例のように、相手の名前とお祝いのことば、自分の名前と相手の誕生日は日本語で、その他にインドネシア語でもメッセージを書きましょう。相手の誕生日は、〔</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〕で作った誕生日リストで確認します。</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15</a:t>
            </a:fld>
            <a:endParaRPr kumimoji="1" lang="ja-JP" altLang="en-US"/>
          </a:p>
        </p:txBody>
      </p:sp>
    </p:spTree>
    <p:extLst>
      <p:ext uri="{BB962C8B-B14F-4D97-AF65-F5344CB8AC3E}">
        <p14:creationId xmlns:p14="http://schemas.microsoft.com/office/powerpoint/2010/main" val="542887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err="1" smtClean="0">
                <a:solidFill>
                  <a:schemeClr val="tx1"/>
                </a:solidFill>
                <a:effectLst/>
                <a:latin typeface="+mn-lt"/>
                <a:ea typeface="+mn-ea"/>
                <a:cs typeface="+mn-cs"/>
              </a:rPr>
              <a:t>Buku</a:t>
            </a:r>
            <a:r>
              <a:rPr kumimoji="1" lang="en-US" altLang="ja-JP" sz="1200" kern="1200" dirty="0" smtClean="0">
                <a:solidFill>
                  <a:schemeClr val="tx1"/>
                </a:solidFill>
                <a:effectLst/>
                <a:latin typeface="+mn-lt"/>
                <a:ea typeface="+mn-ea"/>
                <a:cs typeface="+mn-cs"/>
              </a:rPr>
              <a:t> Guru</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Projek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dapa</a:t>
            </a:r>
            <a:r>
              <a:rPr kumimoji="1" lang="en-US" altLang="ja-JP" sz="1200" kern="1200" baseline="0" dirty="0" err="1" smtClean="0">
                <a:solidFill>
                  <a:schemeClr val="tx1"/>
                </a:solidFill>
                <a:effectLst/>
                <a:latin typeface="+mn-lt"/>
                <a:ea typeface="+mn-ea"/>
                <a:cs typeface="+mn-cs"/>
              </a:rPr>
              <a:t>t</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dikerjakan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dalam</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bentuk</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pameran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atau</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kontes</a:t>
            </a:r>
            <a:r>
              <a:rPr kumimoji="1" lang="en-US" altLang="ja-JP" sz="1200" kern="1200" baseline="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「お誕生日おめでとう」と言って相手の人にカードをあげます。もらった人は「ありがとう」と言って、受け取る。</a:t>
            </a:r>
            <a:r>
              <a:rPr kumimoji="1" lang="en-US" altLang="ja-JP"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err="1" smtClean="0">
                <a:solidFill>
                  <a:schemeClr val="tx1"/>
                </a:solidFill>
                <a:effectLst/>
                <a:latin typeface="+mn-lt"/>
                <a:ea typeface="+mn-ea"/>
                <a:cs typeface="+mn-cs"/>
              </a:rPr>
              <a:t>Buku</a:t>
            </a:r>
            <a:r>
              <a:rPr kumimoji="1" lang="en-US" altLang="ja-JP" sz="1200" kern="1200" dirty="0" smtClean="0">
                <a:solidFill>
                  <a:schemeClr val="tx1"/>
                </a:solidFill>
                <a:effectLst/>
                <a:latin typeface="+mn-lt"/>
                <a:ea typeface="+mn-ea"/>
                <a:cs typeface="+mn-cs"/>
              </a:rPr>
              <a:t> Guru</a:t>
            </a:r>
            <a:r>
              <a:rPr kumimoji="1" lang="ja-JP" altLang="ja-JP" sz="1200" kern="1200" dirty="0" smtClean="0">
                <a:solidFill>
                  <a:schemeClr val="tx1"/>
                </a:solidFill>
                <a:effectLst/>
                <a:latin typeface="+mn-lt"/>
                <a:ea typeface="+mn-ea"/>
                <a:cs typeface="+mn-cs"/>
              </a:rPr>
              <a:t>：カードの展覧会やコンテストにしてもよい。</a:t>
            </a: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16</a:t>
            </a:fld>
            <a:endParaRPr kumimoji="1" lang="ja-JP" altLang="en-US"/>
          </a:p>
        </p:txBody>
      </p:sp>
    </p:spTree>
    <p:extLst>
      <p:ext uri="{BB962C8B-B14F-4D97-AF65-F5344CB8AC3E}">
        <p14:creationId xmlns:p14="http://schemas.microsoft.com/office/powerpoint/2010/main" val="848611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maknanya.disampaikan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kesalahan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menanyakan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sejenis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memancing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berpikir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Di </a:t>
            </a:r>
            <a:r>
              <a:rPr kumimoji="1" lang="en-US" altLang="ja-JP" sz="1200" kern="1200" dirty="0" err="1" smtClean="0">
                <a:solidFill>
                  <a:schemeClr val="tx1"/>
                </a:solidFill>
                <a:effectLst/>
                <a:latin typeface="+mn-lt"/>
                <a:ea typeface="+mn-ea"/>
                <a:cs typeface="+mn-cs"/>
              </a:rPr>
              <a:t>sini</a:t>
            </a:r>
            <a:r>
              <a:rPr kumimoji="1" lang="en-US" altLang="ja-JP" sz="1200" kern="1200" dirty="0" smtClean="0">
                <a:solidFill>
                  <a:schemeClr val="tx1"/>
                </a:solidFill>
                <a:effectLst/>
                <a:latin typeface="+mn-lt"/>
                <a:ea typeface="+mn-ea"/>
                <a:cs typeface="+mn-cs"/>
              </a:rPr>
              <a:t> guru TIDAK </a:t>
            </a:r>
            <a:r>
              <a:rPr kumimoji="1" lang="en-US" altLang="ja-JP" sz="1200" kern="1200" dirty="0" err="1" smtClean="0">
                <a:solidFill>
                  <a:schemeClr val="tx1"/>
                </a:solidFill>
                <a:effectLst/>
                <a:latin typeface="+mn-lt"/>
                <a:ea typeface="+mn-ea"/>
                <a:cs typeface="+mn-cs"/>
              </a:rPr>
              <a:t>menjelaskan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mengingat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catatan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err="1" smtClean="0">
                <a:solidFill>
                  <a:schemeClr val="tx1"/>
                </a:solidFill>
                <a:effectLst/>
                <a:latin typeface="+mn-lt"/>
                <a:ea typeface="+mn-ea"/>
                <a:cs typeface="+mn-cs"/>
              </a:rPr>
              <a:t>Contoh</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ja-JP" dirty="0" err="1" smtClean="0"/>
              <a:t>Perbedaan</a:t>
            </a:r>
            <a:r>
              <a:rPr lang="en-US" altLang="ja-JP" dirty="0" smtClean="0"/>
              <a:t> </a:t>
            </a:r>
            <a:r>
              <a:rPr lang="en-US" altLang="ja-JP" dirty="0" err="1" smtClean="0"/>
              <a:t>dengan</a:t>
            </a:r>
            <a:r>
              <a:rPr lang="en-US" altLang="ja-JP" baseline="0" dirty="0" smtClean="0"/>
              <a:t> </a:t>
            </a:r>
            <a:r>
              <a:rPr lang="en-US" altLang="ja-JP" baseline="0" dirty="0" err="1" smtClean="0"/>
              <a:t>bahasa</a:t>
            </a:r>
            <a:r>
              <a:rPr lang="en-US" altLang="ja-JP" baseline="0" dirty="0" smtClean="0"/>
              <a:t> Indonesia: </a:t>
            </a:r>
            <a:r>
              <a:rPr lang="en-US" altLang="ja-JP" baseline="0" dirty="0" err="1" smtClean="0"/>
              <a:t>urutan</a:t>
            </a:r>
            <a:r>
              <a:rPr lang="en-US" altLang="ja-JP" baseline="0" dirty="0" smtClean="0"/>
              <a:t> </a:t>
            </a:r>
            <a:r>
              <a:rPr lang="en-US" altLang="ja-JP" baseline="0" dirty="0" err="1" smtClean="0"/>
              <a:t>menyebutkan</a:t>
            </a:r>
            <a:r>
              <a:rPr lang="en-US" altLang="ja-JP" baseline="0" dirty="0" smtClean="0"/>
              <a:t> </a:t>
            </a:r>
            <a:r>
              <a:rPr lang="en-US" altLang="ja-JP" baseline="0" dirty="0" err="1" smtClean="0"/>
              <a:t>tanggal</a:t>
            </a:r>
            <a:r>
              <a:rPr lang="en-US" altLang="ja-JP" baseline="0" dirty="0" smtClean="0"/>
              <a:t> </a:t>
            </a:r>
            <a:r>
              <a:rPr lang="en-US" altLang="ja-JP" baseline="0" dirty="0" err="1" smtClean="0"/>
              <a:t>dan</a:t>
            </a:r>
            <a:r>
              <a:rPr lang="en-US" altLang="ja-JP" baseline="0" dirty="0" smtClean="0"/>
              <a:t> </a:t>
            </a:r>
            <a:r>
              <a:rPr lang="en-US" altLang="ja-JP" baseline="0" dirty="0" err="1" smtClean="0"/>
              <a:t>bulan</a:t>
            </a:r>
            <a:r>
              <a:rPr lang="en-US" altLang="ja-JP" baseline="0" dirty="0" smtClean="0"/>
              <a:t>. (Bahasa </a:t>
            </a:r>
            <a:r>
              <a:rPr lang="en-US" altLang="ja-JP" baseline="0" dirty="0" err="1" smtClean="0"/>
              <a:t>Jepang</a:t>
            </a:r>
            <a:r>
              <a:rPr lang="en-US" altLang="ja-JP" baseline="0" dirty="0" smtClean="0"/>
              <a:t>: </a:t>
            </a:r>
            <a:r>
              <a:rPr lang="en-US" altLang="ja-JP" baseline="0" dirty="0" err="1" smtClean="0"/>
              <a:t>Bulan</a:t>
            </a:r>
            <a:r>
              <a:rPr lang="en-US" altLang="ja-JP" baseline="0" dirty="0" err="1" smtClean="0">
                <a:sym typeface="Wingdings" panose="05000000000000000000" pitchFamily="2" charset="2"/>
              </a:rPr>
              <a:t>tanggal</a:t>
            </a:r>
            <a:r>
              <a:rPr lang="en-US" altLang="ja-JP" baseline="0" dirty="0" smtClean="0">
                <a:sym typeface="Wingdings" panose="05000000000000000000" pitchFamily="2" charset="2"/>
              </a:rPr>
              <a:t>, Bahasa Indonesia: </a:t>
            </a:r>
            <a:r>
              <a:rPr lang="en-US" altLang="ja-JP" baseline="0" dirty="0" err="1" smtClean="0">
                <a:sym typeface="Wingdings" panose="05000000000000000000" pitchFamily="2" charset="2"/>
              </a:rPr>
              <a:t>Tanggalbulan</a:t>
            </a:r>
            <a:r>
              <a:rPr lang="en-US" altLang="ja-JP" baseline="0" dirty="0" smtClean="0">
                <a:sym typeface="Wingdings" panose="05000000000000000000"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Penyebutan</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tanggal</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ada</a:t>
            </a:r>
            <a:r>
              <a:rPr lang="en-US" altLang="ja-JP" baseline="0" dirty="0" smtClean="0">
                <a:sym typeface="Wingdings" panose="05000000000000000000" pitchFamily="2" charset="2"/>
              </a:rPr>
              <a:t> yang </a:t>
            </a:r>
            <a:r>
              <a:rPr lang="en-US" altLang="ja-JP" baseline="0" dirty="0" err="1" smtClean="0">
                <a:sym typeface="Wingdings" panose="05000000000000000000" pitchFamily="2" charset="2"/>
              </a:rPr>
              <a:t>tak</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beraturan</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juuichi</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nijuusann</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juuhachi</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dsb</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ada</a:t>
            </a:r>
            <a:r>
              <a:rPr lang="en-US" altLang="ja-JP" baseline="0" dirty="0" smtClean="0">
                <a:sym typeface="Wingdings" panose="05000000000000000000" pitchFamily="2" charset="2"/>
              </a:rPr>
              <a:t> yang </a:t>
            </a:r>
            <a:r>
              <a:rPr lang="en-US" altLang="ja-JP" baseline="0" dirty="0" err="1" smtClean="0">
                <a:sym typeface="Wingdings" panose="05000000000000000000" pitchFamily="2" charset="2"/>
              </a:rPr>
              <a:t>tak</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beraturan</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tsuitachi</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futsuka</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hatsuka</a:t>
            </a:r>
            <a:r>
              <a:rPr lang="en-US" altLang="ja-JP" baseline="0" dirty="0" smtClean="0">
                <a:sym typeface="Wingdings" panose="05000000000000000000" pitchFamily="2" charset="2"/>
              </a:rPr>
              <a:t> </a:t>
            </a:r>
            <a:r>
              <a:rPr lang="en-US" altLang="ja-JP" baseline="0" dirty="0" err="1" smtClean="0">
                <a:sym typeface="Wingdings" panose="05000000000000000000" pitchFamily="2" charset="2"/>
              </a:rPr>
              <a:t>dsb</a:t>
            </a:r>
            <a:r>
              <a:rPr lang="en-US" altLang="ja-JP" baseline="0" dirty="0" smtClean="0">
                <a:sym typeface="Wingdings" panose="05000000000000000000" pitchFamily="2" charset="2"/>
              </a:rPr>
              <a:t>)</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インドネシア語との違いは何ですか</a:t>
            </a:r>
            <a:r>
              <a:rPr kumimoji="1" lang="en-US" altLang="ja-JP" sz="1200" kern="1200" dirty="0" smtClean="0">
                <a:solidFill>
                  <a:schemeClr val="tx1"/>
                </a:solidFill>
                <a:effectLst/>
                <a:latin typeface="+mn-lt"/>
                <a:ea typeface="+mn-ea"/>
                <a:cs typeface="+mn-cs"/>
              </a:rPr>
              <a:t>〉</a:t>
            </a:r>
          </a:p>
          <a:p>
            <a:r>
              <a:rPr kumimoji="1" lang="ja-JP" altLang="en-US" sz="1200" kern="1200" dirty="0" smtClean="0">
                <a:solidFill>
                  <a:schemeClr val="tx1"/>
                </a:solidFill>
                <a:effectLst/>
                <a:latin typeface="+mn-lt"/>
                <a:ea typeface="+mn-ea"/>
                <a:cs typeface="+mn-cs"/>
              </a:rPr>
              <a:t>例：</a:t>
            </a: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a:t>
            </a:r>
            <a:r>
              <a:rPr lang="en-US" altLang="ja-JP" dirty="0" smtClean="0"/>
              <a:t>1</a:t>
            </a:r>
            <a:r>
              <a:rPr lang="ja-JP" altLang="en-US" dirty="0" smtClean="0"/>
              <a:t>）</a:t>
            </a:r>
            <a:r>
              <a:rPr kumimoji="1" lang="ja-JP" altLang="ja-JP" sz="1200" kern="1200" dirty="0" smtClean="0">
                <a:solidFill>
                  <a:schemeClr val="tx1"/>
                </a:solidFill>
                <a:effectLst/>
                <a:latin typeface="+mn-lt"/>
                <a:ea typeface="+mn-ea"/>
                <a:cs typeface="+mn-cs"/>
              </a:rPr>
              <a:t>インドネシア語との違い：月、日の順で言う。月、日に当たることばは後ろに付く（インドネシア語と反対）。数字の言い方が日付になると異なるものがある（ついたち…など）</a:t>
            </a:r>
          </a:p>
          <a:p>
            <a:endParaRPr kumimoji="1" lang="en-US" altLang="ja-JP" sz="1200" kern="1200" dirty="0" smtClean="0">
              <a:solidFill>
                <a:schemeClr val="tx1"/>
              </a:solidFill>
              <a:effectLst/>
              <a:latin typeface="+mn-lt"/>
              <a:ea typeface="+mn-ea"/>
              <a:cs typeface="+mn-cs"/>
            </a:endParaRPr>
          </a:p>
          <a:p>
            <a:r>
              <a:rPr kumimoji="1" lang="ja-JP" altLang="ja-JP" sz="1200" kern="1200" dirty="0" smtClean="0">
                <a:solidFill>
                  <a:schemeClr val="tx1"/>
                </a:solidFill>
                <a:effectLst/>
                <a:latin typeface="+mn-lt"/>
                <a:ea typeface="+mn-ea"/>
                <a:cs typeface="+mn-cs"/>
              </a:rPr>
              <a:t>文型の機能や意味を生徒に考え、発表させる。教師は、修正やまとめをする。教師は説明しない。教師の説明を書いたり覚えたりするのではない。</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17</a:t>
            </a:fld>
            <a:endParaRPr kumimoji="1" lang="ja-JP" altLang="en-US"/>
          </a:p>
        </p:txBody>
      </p:sp>
    </p:spTree>
    <p:extLst>
      <p:ext uri="{BB962C8B-B14F-4D97-AF65-F5344CB8AC3E}">
        <p14:creationId xmlns:p14="http://schemas.microsoft.com/office/powerpoint/2010/main" val="3087617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smtClean="0"/>
              <a:t>〈</a:t>
            </a:r>
            <a:r>
              <a:rPr kumimoji="1" lang="ja-JP" altLang="en-US" sz="1200" dirty="0" smtClean="0"/>
              <a:t>誕生日が来て、年が増えたら、だんだん大人に近づいていきます。あなたは、将来何をしたいですか。どんな夢を持っていますか。夢の言い方を勉強しましょう。</a:t>
            </a:r>
            <a:r>
              <a:rPr kumimoji="1" lang="en-US" altLang="ja-JP" sz="1200" dirty="0" smtClean="0"/>
              <a:t>〉</a:t>
            </a:r>
            <a:endParaRPr kumimoji="1" lang="ja-JP" altLang="en-US" sz="1200" dirty="0" smtClean="0"/>
          </a:p>
        </p:txBody>
      </p:sp>
      <p:sp>
        <p:nvSpPr>
          <p:cNvPr id="4" name="スライド番号プレースホルダー 3"/>
          <p:cNvSpPr>
            <a:spLocks noGrp="1"/>
          </p:cNvSpPr>
          <p:nvPr>
            <p:ph type="sldNum" sz="quarter" idx="10"/>
          </p:nvPr>
        </p:nvSpPr>
        <p:spPr/>
        <p:txBody>
          <a:bodyPr/>
          <a:lstStyle/>
          <a:p>
            <a:fld id="{AFC0DE5F-C7B1-4AA1-9E20-33415452BF1B}" type="slidenum">
              <a:rPr kumimoji="1" lang="ja-JP" altLang="en-US" smtClean="0"/>
              <a:t>18</a:t>
            </a:fld>
            <a:endParaRPr kumimoji="1" lang="ja-JP" altLang="en-US"/>
          </a:p>
        </p:txBody>
      </p:sp>
    </p:spTree>
    <p:extLst>
      <p:ext uri="{BB962C8B-B14F-4D97-AF65-F5344CB8AC3E}">
        <p14:creationId xmlns:p14="http://schemas.microsoft.com/office/powerpoint/2010/main" val="1387571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1.Siswa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2.Siswa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3.Guru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lvl="0"/>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B.</a:t>
            </a:r>
            <a:r>
              <a:rPr kumimoji="1" lang="en-US" altLang="ja-JP"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4.Siswa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5.Siswa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6.Siswa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7.Siswa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8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solidFill>
                <a:srgbClr val="C00000"/>
              </a:solidFill>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dirty="0" smtClean="0">
              <a:solidFill>
                <a:srgbClr val="C00000"/>
              </a:solidFill>
            </a:endParaRP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en-US" altLang="ja-JP" sz="1200" kern="1200" dirty="0" smtClean="0">
                <a:solidFill>
                  <a:schemeClr val="tx1"/>
                </a:solidFill>
                <a:effectLst/>
                <a:latin typeface="+mn-lt"/>
                <a:ea typeface="+mn-ea"/>
                <a:cs typeface="+mn-cs"/>
              </a:rPr>
              <a:t>1. </a:t>
            </a:r>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2. </a:t>
            </a:r>
            <a:r>
              <a:rPr kumimoji="1" lang="ja-JP" altLang="ja-JP" sz="1200" kern="1200" dirty="0" smtClean="0">
                <a:solidFill>
                  <a:schemeClr val="tx1"/>
                </a:solidFill>
                <a:effectLst/>
                <a:latin typeface="+mn-lt"/>
                <a:ea typeface="+mn-ea"/>
                <a:cs typeface="+mn-cs"/>
              </a:rPr>
              <a:t>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3. </a:t>
            </a:r>
            <a:r>
              <a:rPr kumimoji="1" lang="ja-JP" altLang="ja-JP" sz="1200" kern="1200" dirty="0" smtClean="0">
                <a:solidFill>
                  <a:schemeClr val="tx1"/>
                </a:solidFill>
                <a:effectLst/>
                <a:latin typeface="+mn-lt"/>
                <a:ea typeface="+mn-ea"/>
                <a:cs typeface="+mn-cs"/>
              </a:rPr>
              <a:t>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en-US" altLang="ja-JP" sz="1200" kern="1200" dirty="0" smtClean="0">
                <a:solidFill>
                  <a:schemeClr val="tx1"/>
                </a:solidFill>
                <a:effectLst/>
                <a:latin typeface="+mn-lt"/>
                <a:ea typeface="+mn-ea"/>
                <a:cs typeface="+mn-cs"/>
              </a:rPr>
              <a:t>4. </a:t>
            </a:r>
            <a:r>
              <a:rPr kumimoji="1" lang="ja-JP" altLang="ja-JP" sz="1200" kern="1200" dirty="0" smtClean="0">
                <a:solidFill>
                  <a:schemeClr val="tx1"/>
                </a:solidFill>
                <a:effectLst/>
                <a:latin typeface="+mn-lt"/>
                <a:ea typeface="+mn-ea"/>
                <a:cs typeface="+mn-cs"/>
              </a:rPr>
              <a:t>聞いて繰り返す、</a:t>
            </a:r>
            <a:r>
              <a:rPr kumimoji="1" lang="en-US" altLang="ja-JP" sz="1200" kern="1200" dirty="0" smtClean="0">
                <a:solidFill>
                  <a:schemeClr val="tx1"/>
                </a:solidFill>
                <a:effectLst/>
                <a:latin typeface="+mn-lt"/>
                <a:ea typeface="+mn-ea"/>
                <a:cs typeface="+mn-cs"/>
              </a:rPr>
              <a:t>5. </a:t>
            </a:r>
            <a:r>
              <a:rPr kumimoji="1" lang="ja-JP" altLang="ja-JP" sz="1200" kern="1200" dirty="0" smtClean="0">
                <a:solidFill>
                  <a:schemeClr val="tx1"/>
                </a:solidFill>
                <a:effectLst/>
                <a:latin typeface="+mn-lt"/>
                <a:ea typeface="+mn-ea"/>
                <a:cs typeface="+mn-cs"/>
              </a:rPr>
              <a:t>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en-US" altLang="ja-JP" sz="1200" kern="1200" dirty="0" smtClean="0">
                <a:solidFill>
                  <a:schemeClr val="tx1"/>
                </a:solidFill>
                <a:effectLst/>
                <a:latin typeface="+mn-lt"/>
                <a:ea typeface="+mn-ea"/>
                <a:cs typeface="+mn-cs"/>
              </a:rPr>
              <a:t>6. </a:t>
            </a:r>
            <a:r>
              <a:rPr kumimoji="1" lang="ja-JP" altLang="ja-JP" sz="1200" kern="1200" dirty="0" smtClean="0">
                <a:solidFill>
                  <a:schemeClr val="tx1"/>
                </a:solidFill>
                <a:effectLst/>
                <a:latin typeface="+mn-lt"/>
                <a:ea typeface="+mn-ea"/>
                <a:cs typeface="+mn-cs"/>
              </a:rPr>
              <a:t>絵と言葉を結び付ける、</a:t>
            </a:r>
            <a:r>
              <a:rPr kumimoji="1" lang="en-US" altLang="ja-JP" sz="1200" kern="1200" dirty="0" smtClean="0">
                <a:solidFill>
                  <a:schemeClr val="tx1"/>
                </a:solidFill>
                <a:effectLst/>
                <a:latin typeface="+mn-lt"/>
                <a:ea typeface="+mn-ea"/>
                <a:cs typeface="+mn-cs"/>
              </a:rPr>
              <a:t>7. </a:t>
            </a:r>
            <a:r>
              <a:rPr kumimoji="1" lang="ja-JP" altLang="ja-JP" sz="1200" kern="1200" dirty="0" smtClean="0">
                <a:solidFill>
                  <a:schemeClr val="tx1"/>
                </a:solidFill>
                <a:effectLst/>
                <a:latin typeface="+mn-lt"/>
                <a:ea typeface="+mn-ea"/>
                <a:cs typeface="+mn-cs"/>
              </a:rPr>
              <a:t>生徒同士で答えを確認する、</a:t>
            </a:r>
            <a:r>
              <a:rPr kumimoji="1" lang="en-US" altLang="ja-JP" sz="1200" kern="1200" dirty="0" smtClean="0">
                <a:solidFill>
                  <a:schemeClr val="tx1"/>
                </a:solidFill>
                <a:effectLst/>
                <a:latin typeface="+mn-lt"/>
                <a:ea typeface="+mn-ea"/>
                <a:cs typeface="+mn-cs"/>
              </a:rPr>
              <a:t>8. </a:t>
            </a:r>
            <a:r>
              <a:rPr kumimoji="1" lang="ja-JP" altLang="ja-JP" sz="1200" kern="1200" dirty="0" smtClean="0">
                <a:solidFill>
                  <a:schemeClr val="tx1"/>
                </a:solidFill>
                <a:effectLst/>
                <a:latin typeface="+mn-lt"/>
                <a:ea typeface="+mn-ea"/>
                <a:cs typeface="+mn-cs"/>
              </a:rPr>
              <a:t>もう一度聞いてチェックする</a:t>
            </a: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19</a:t>
            </a:fld>
            <a:endParaRPr kumimoji="1" lang="ja-JP" altLang="en-US"/>
          </a:p>
        </p:txBody>
      </p:sp>
    </p:spTree>
    <p:extLst>
      <p:ext uri="{BB962C8B-B14F-4D97-AF65-F5344CB8AC3E}">
        <p14:creationId xmlns:p14="http://schemas.microsoft.com/office/powerpoint/2010/main" val="414981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nyaring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tertulis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bagian</a:t>
            </a:r>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「みて　かんがえましょう」</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Mengamati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kapan</a:t>
            </a:r>
            <a:r>
              <a:rPr kumimoji="1" lang="en-US" altLang="ja-JP" sz="1200" kern="1200" dirty="0" smtClean="0">
                <a:solidFill>
                  <a:schemeClr val="tx1"/>
                </a:solidFill>
                <a:effectLst/>
                <a:latin typeface="+mn-lt"/>
                <a:ea typeface="+mn-ea"/>
                <a:cs typeface="+mn-cs"/>
              </a:rPr>
              <a:t>,</a:t>
            </a:r>
            <a:r>
              <a:rPr kumimoji="1" lang="ja-JP" altLang="en-US"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sedang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perorangan</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Kemudian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mendiskusikan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hal-hal</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berkaitan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redaksi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pasangan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smtClean="0">
                <a:solidFill>
                  <a:schemeClr val="tx1"/>
                </a:solidFill>
                <a:effectLst/>
                <a:latin typeface="+mn-lt"/>
                <a:ea typeface="+mn-ea"/>
                <a:cs typeface="+mn-cs"/>
              </a:rPr>
              <a:t>Wakil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diskusinya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Usahakan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setiap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melaporkan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diskusinya</a:t>
            </a:r>
            <a:r>
              <a:rPr kumimoji="1" lang="en-US" altLang="ja-JP" sz="1200" kern="1200" dirty="0" smtClean="0">
                <a:solidFill>
                  <a:schemeClr val="tx1"/>
                </a:solidFill>
                <a:effectLst/>
                <a:latin typeface="+mn-lt"/>
                <a:ea typeface="+mn-ea"/>
                <a:cs typeface="+mn-cs"/>
              </a:rPr>
              <a:t>)</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“Kapan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tahunmu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cita-citamu</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atas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SMA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sedang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dilakukan</a:t>
            </a:r>
            <a:r>
              <a:rPr kumimoji="1" lang="en-US" altLang="ja-JP" sz="1200" kern="1200" dirty="0" smtClean="0">
                <a:solidFill>
                  <a:schemeClr val="tx1"/>
                </a:solidFill>
                <a:effectLst/>
                <a:latin typeface="+mn-lt"/>
                <a:ea typeface="+mn-ea"/>
                <a:cs typeface="+mn-cs"/>
              </a:rPr>
              <a:t>? Kira-</a:t>
            </a:r>
            <a:r>
              <a:rPr kumimoji="1" lang="en-US" altLang="ja-JP" sz="1200" kern="1200" dirty="0" err="1" smtClean="0">
                <a:solidFill>
                  <a:schemeClr val="tx1"/>
                </a:solidFill>
                <a:effectLst/>
                <a:latin typeface="+mn-lt"/>
                <a:ea typeface="+mn-ea"/>
                <a:cs typeface="+mn-cs"/>
              </a:rPr>
              <a:t>kira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cita-citanya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perlu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dipersiapkan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mewujudkan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cita-cita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tersebut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Bagaimana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dirimu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teman-temanmu</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err="1" smtClean="0">
                <a:solidFill>
                  <a:schemeClr val="tx1"/>
                </a:solidFill>
                <a:effectLst/>
                <a:latin typeface="+mn-lt"/>
                <a:ea typeface="+mn-ea"/>
                <a:cs typeface="+mn-cs"/>
              </a:rPr>
              <a:t>Buku</a:t>
            </a:r>
            <a:r>
              <a:rPr kumimoji="1" lang="ja-JP" altLang="en-US" sz="1200" kern="120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Guru:</a:t>
            </a:r>
            <a:r>
              <a:rPr kumimoji="1" lang="ja-JP" altLang="en-US"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identitas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SMA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SMA yang </a:t>
            </a:r>
            <a:r>
              <a:rPr kumimoji="1" lang="en-US" altLang="ja-JP" sz="1200" kern="1200" dirty="0" err="1" smtClean="0">
                <a:solidFill>
                  <a:schemeClr val="tx1"/>
                </a:solidFill>
                <a:effectLst/>
                <a:latin typeface="+mn-lt"/>
                <a:ea typeface="+mn-ea"/>
                <a:cs typeface="+mn-cs"/>
              </a:rPr>
              <a:t>berkegiatan</a:t>
            </a:r>
            <a:r>
              <a:rPr kumimoji="1" lang="en-US" altLang="ja-JP" sz="1200" kern="1200" dirty="0" smtClean="0">
                <a:solidFill>
                  <a:schemeClr val="tx1"/>
                </a:solidFill>
                <a:effectLst/>
                <a:latin typeface="+mn-lt"/>
                <a:ea typeface="+mn-ea"/>
                <a:cs typeface="+mn-cs"/>
              </a:rPr>
              <a:t> yang</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berhubungan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dengan</a:t>
            </a:r>
            <a:r>
              <a:rPr kumimoji="1" lang="en-US" altLang="ja-JP" sz="1200" kern="1200" baseline="0" dirty="0" smtClean="0">
                <a:solidFill>
                  <a:schemeClr val="tx1"/>
                </a:solidFill>
                <a:effectLst/>
                <a:latin typeface="+mn-lt"/>
                <a:ea typeface="+mn-ea"/>
                <a:cs typeface="+mn-cs"/>
              </a:rPr>
              <a:t> </a:t>
            </a:r>
            <a:r>
              <a:rPr kumimoji="1" lang="en-US" altLang="ja-JP" sz="1200" kern="1200" baseline="0" dirty="0" err="1" smtClean="0">
                <a:solidFill>
                  <a:schemeClr val="tx1"/>
                </a:solidFill>
                <a:effectLst/>
                <a:latin typeface="+mn-lt"/>
                <a:ea typeface="+mn-ea"/>
                <a:cs typeface="+mn-cs"/>
              </a:rPr>
              <a:t>cita-citanya</a:t>
            </a:r>
            <a:r>
              <a:rPr kumimoji="1" lang="en-US" altLang="ja-JP"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「みて　かんがえましょう」に書かれている問いかけを一人の生徒に音読させる。 </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どんな場面か写真を観察する。 </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写真からわかることをグループで話し合う。</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グループの代表が結果を発表する。</a:t>
            </a:r>
            <a:endParaRPr kumimoji="1" lang="en-US" altLang="ja-JP" sz="1200" kern="1200" dirty="0" smtClean="0">
              <a:solidFill>
                <a:schemeClr val="tx1"/>
              </a:solidFill>
              <a:effectLst/>
              <a:latin typeface="+mn-lt"/>
              <a:ea typeface="+mn-ea"/>
              <a:cs typeface="+mn-cs"/>
            </a:endParaRPr>
          </a:p>
          <a:p>
            <a:pPr marL="0" indent="0">
              <a:buFont typeface="Arial" panose="020B0604020202020204" pitchFamily="34" charset="0"/>
              <a:buNone/>
            </a:pPr>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&lt;</a:t>
            </a:r>
            <a:r>
              <a:rPr kumimoji="1" lang="ja-JP" altLang="ja-JP" sz="1200" kern="1200" dirty="0" smtClean="0">
                <a:solidFill>
                  <a:schemeClr val="tx1"/>
                </a:solidFill>
                <a:effectLst/>
                <a:latin typeface="+mn-lt"/>
                <a:ea typeface="+mn-ea"/>
                <a:cs typeface="+mn-cs"/>
              </a:rPr>
              <a:t>あなたの誕生日はいつですか。今、何歳ですか。将来の夢は何ですか。</a:t>
            </a:r>
          </a:p>
          <a:p>
            <a:r>
              <a:rPr kumimoji="1" lang="ja-JP" altLang="ja-JP" sz="1200" kern="1200" dirty="0" smtClean="0">
                <a:solidFill>
                  <a:schemeClr val="tx1"/>
                </a:solidFill>
                <a:effectLst/>
                <a:latin typeface="+mn-lt"/>
                <a:ea typeface="+mn-ea"/>
                <a:cs typeface="+mn-cs"/>
              </a:rPr>
              <a:t>上の写真は日本の高校生です。何をしていますか。この人の将来の夢は何でしょうか。夢を実現するために、どんな準備をしていると思いますか。あなたやあなたの友達はどうですか。</a:t>
            </a:r>
            <a:r>
              <a:rPr kumimoji="1" lang="en-US" altLang="ja-JP" sz="1200" kern="1200" dirty="0" smtClean="0">
                <a:solidFill>
                  <a:schemeClr val="tx1"/>
                </a:solidFill>
                <a:effectLst/>
                <a:latin typeface="+mn-lt"/>
                <a:ea typeface="+mn-ea"/>
                <a:cs typeface="+mn-cs"/>
              </a:rPr>
              <a:t>&gt;</a:t>
            </a:r>
          </a:p>
          <a:p>
            <a:endParaRPr kumimoji="1" lang="en-US" altLang="ja-JP" sz="1200" kern="1200" dirty="0" smtClean="0">
              <a:solidFill>
                <a:schemeClr val="tx1"/>
              </a:solidFill>
              <a:effectLst/>
              <a:latin typeface="+mn-lt"/>
              <a:ea typeface="+mn-ea"/>
              <a:cs typeface="+mn-cs"/>
            </a:endParaRPr>
          </a:p>
          <a:p>
            <a:r>
              <a:rPr kumimoji="1" lang="en-US" altLang="ja-JP" sz="1200" kern="1200" dirty="0" err="1" smtClean="0">
                <a:solidFill>
                  <a:schemeClr val="tx1"/>
                </a:solidFill>
                <a:effectLst/>
                <a:latin typeface="+mn-lt"/>
                <a:ea typeface="+mn-ea"/>
                <a:cs typeface="+mn-cs"/>
              </a:rPr>
              <a:t>Buku</a:t>
            </a:r>
            <a:r>
              <a:rPr kumimoji="1" lang="ja-JP" altLang="en-US" sz="1200" kern="120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Guru:</a:t>
            </a:r>
            <a:r>
              <a:rPr kumimoji="1" lang="ja-JP" altLang="en-US" sz="1200" kern="1200" dirty="0" smtClean="0">
                <a:solidFill>
                  <a:schemeClr val="tx1"/>
                </a:solidFill>
                <a:effectLst/>
                <a:latin typeface="+mn-lt"/>
                <a:ea typeface="+mn-ea"/>
                <a:cs typeface="+mn-cs"/>
              </a:rPr>
              <a:t> 将来の夢につながる活動をしている高校生、高校生のアイデンティティ（名前、学校、生年月日など）を示すもの</a:t>
            </a: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2</a:t>
            </a:fld>
            <a:endParaRPr kumimoji="1" lang="ja-JP" altLang="en-US"/>
          </a:p>
        </p:txBody>
      </p:sp>
    </p:spTree>
    <p:extLst>
      <p:ext uri="{BB962C8B-B14F-4D97-AF65-F5344CB8AC3E}">
        <p14:creationId xmlns:p14="http://schemas.microsoft.com/office/powerpoint/2010/main" val="3554811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tersedia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Bahasa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Bahasa Indonesia). </a:t>
            </a: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diharapkan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memahami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menerima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Tetapi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kegiatan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BUKAN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endParaRPr kumimoji="1" lang="ja-JP" altLang="ja-JP" sz="1200" kern="1200" dirty="0" smtClean="0">
              <a:solidFill>
                <a:schemeClr val="tx1"/>
              </a:solidFill>
              <a:effectLst/>
              <a:latin typeface="+mn-lt"/>
              <a:ea typeface="+mn-ea"/>
              <a:cs typeface="+mn-cs"/>
            </a:endParaRPr>
          </a:p>
          <a:p>
            <a:pPr lvl="0"/>
            <a:endParaRPr kumimoji="1" lang="en-US"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pPr lvl="0"/>
            <a:endParaRPr kumimoji="1" lang="en-US" altLang="ja-JP" sz="1200" kern="1200" dirty="0" smtClean="0">
              <a:solidFill>
                <a:schemeClr val="tx1"/>
              </a:solidFill>
              <a:effectLst/>
              <a:latin typeface="+mn-lt"/>
              <a:ea typeface="+mn-ea"/>
              <a:cs typeface="+mn-cs"/>
            </a:endParaRPr>
          </a:p>
          <a:p>
            <a:pPr lvl="0"/>
            <a:r>
              <a:rPr kumimoji="1" lang="ja-JP" altLang="en-US" sz="1200" kern="1200" dirty="0" smtClean="0">
                <a:solidFill>
                  <a:schemeClr val="tx1"/>
                </a:solidFill>
                <a:effectLst/>
                <a:latin typeface="+mn-lt"/>
                <a:ea typeface="+mn-ea"/>
                <a:cs typeface="+mn-cs"/>
              </a:rPr>
              <a:t>○答えの例</a:t>
            </a:r>
            <a:endParaRPr kumimoji="1" lang="en-US"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警察官、医者、看護師、ときどきエンジニアやチームスポーツの選手も</a:t>
            </a:r>
            <a:endParaRPr kumimoji="1" lang="en-US"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医者、看護師</a:t>
            </a:r>
            <a:endParaRPr kumimoji="1" lang="en-US"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エンジニア、プログラマー</a:t>
            </a:r>
            <a:endParaRPr kumimoji="1" lang="en-US"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(4)</a:t>
            </a:r>
            <a:r>
              <a:rPr kumimoji="1" lang="ja-JP" altLang="ja-JP" sz="1200" kern="1200" dirty="0" smtClean="0">
                <a:solidFill>
                  <a:schemeClr val="tx1"/>
                </a:solidFill>
                <a:effectLst/>
                <a:latin typeface="+mn-lt"/>
                <a:ea typeface="+mn-ea"/>
                <a:cs typeface="+mn-cs"/>
              </a:rPr>
              <a:t>スポーツ選手、歌手</a:t>
            </a:r>
            <a:r>
              <a:rPr kumimoji="1" lang="ja-JP" altLang="en-US" sz="1200" kern="1200" dirty="0" smtClean="0">
                <a:solidFill>
                  <a:schemeClr val="tx1"/>
                </a:solidFill>
                <a:effectLst/>
                <a:latin typeface="+mn-lt"/>
                <a:ea typeface="+mn-ea"/>
                <a:cs typeface="+mn-cs"/>
              </a:rPr>
              <a:t>、その他外国に行く目的が考えられればよい</a:t>
            </a:r>
            <a:endParaRPr kumimoji="1" lang="en-US"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歌手、スポーツ選手</a:t>
            </a:r>
            <a:endParaRPr kumimoji="1" lang="en-US"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(6)</a:t>
            </a:r>
            <a:r>
              <a:rPr kumimoji="1" lang="ja-JP" altLang="en-US" sz="1200" kern="1200" dirty="0" smtClean="0">
                <a:solidFill>
                  <a:schemeClr val="tx1"/>
                </a:solidFill>
                <a:effectLst/>
                <a:latin typeface="+mn-lt"/>
                <a:ea typeface="+mn-ea"/>
                <a:cs typeface="+mn-cs"/>
              </a:rPr>
              <a:t>警察官、看護師、医者、教師、公務員</a:t>
            </a:r>
            <a:endParaRPr kumimoji="1" lang="en-US" altLang="ja-JP" sz="1200" kern="1200" dirty="0" smtClean="0">
              <a:solidFill>
                <a:schemeClr val="tx1"/>
              </a:solidFill>
              <a:effectLst/>
              <a:latin typeface="+mn-lt"/>
              <a:ea typeface="+mn-ea"/>
              <a:cs typeface="+mn-cs"/>
            </a:endParaRPr>
          </a:p>
          <a:p>
            <a:pPr lvl="0"/>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1</a:t>
            </a:r>
            <a:r>
              <a:rPr kumimoji="1" lang="ja-JP" altLang="en-US" sz="1200" kern="1200" dirty="0" smtClean="0">
                <a:solidFill>
                  <a:schemeClr val="tx1"/>
                </a:solidFill>
                <a:effectLst/>
                <a:latin typeface="+mn-lt"/>
                <a:ea typeface="+mn-ea"/>
                <a:cs typeface="+mn-cs"/>
              </a:rPr>
              <a:t>）</a:t>
            </a:r>
            <a:r>
              <a:rPr kumimoji="1" lang="ja-JP" altLang="ja-JP" sz="1200" kern="1200" dirty="0" err="1" smtClean="0">
                <a:solidFill>
                  <a:schemeClr val="tx1"/>
                </a:solidFill>
                <a:effectLst/>
                <a:latin typeface="+mn-lt"/>
                <a:ea typeface="+mn-ea"/>
                <a:cs typeface="+mn-cs"/>
              </a:rPr>
              <a:t>せ</a:t>
            </a:r>
            <a:r>
              <a:rPr kumimoji="1" lang="ja-JP" altLang="ja-JP" sz="1200" kern="1200" dirty="0" smtClean="0">
                <a:solidFill>
                  <a:schemeClr val="tx1"/>
                </a:solidFill>
                <a:effectLst/>
                <a:latin typeface="+mn-lt"/>
                <a:ea typeface="+mn-ea"/>
                <a:cs typeface="+mn-cs"/>
              </a:rPr>
              <a:t>いふくを きます</a:t>
            </a:r>
            <a:r>
              <a:rPr kumimoji="1" lang="en-US" altLang="ja-JP" sz="1200" kern="1200" dirty="0" smtClean="0">
                <a:solidFill>
                  <a:schemeClr val="tx1"/>
                </a:solidFill>
                <a:effectLst/>
                <a:latin typeface="+mn-lt"/>
                <a:ea typeface="+mn-ea"/>
                <a:cs typeface="+mn-cs"/>
              </a:rPr>
              <a:t>  〉	〈</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2</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病院で はたらきます</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3</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新しいものを作ります。</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4</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ときどき 外国に 行きます</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5</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人を 楽しませます</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6</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直接人と接する仕事</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進め方</a:t>
            </a: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答えを日本語で言う。答えは一つ、みんな同じとは限らない。違う答えの場合、なぜか説明する（インドネシア語で）。理屈がわかる、他の人が納得できればよい。</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書くことは目的ではない。</a:t>
            </a: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20</a:t>
            </a:fld>
            <a:endParaRPr kumimoji="1" lang="ja-JP" altLang="en-US"/>
          </a:p>
        </p:txBody>
      </p:sp>
    </p:spTree>
    <p:extLst>
      <p:ext uri="{BB962C8B-B14F-4D97-AF65-F5344CB8AC3E}">
        <p14:creationId xmlns:p14="http://schemas.microsoft.com/office/powerpoint/2010/main" val="3309716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dirty="0" smtClean="0"/>
              <a:t>〈</a:t>
            </a:r>
            <a:r>
              <a:rPr kumimoji="1" lang="ja-JP" altLang="en-US" sz="1200" dirty="0" smtClean="0"/>
              <a:t>友達に日本語であなたの夢を話しましょう。友達に夢を聞きましょう。</a:t>
            </a:r>
            <a:r>
              <a:rPr kumimoji="1" lang="en-US" altLang="ja-JP" sz="1200" dirty="0" smtClean="0"/>
              <a:t>〉</a:t>
            </a:r>
            <a:endParaRPr kumimoji="1" lang="ja-JP" altLang="en-US" sz="1200" dirty="0"/>
          </a:p>
        </p:txBody>
      </p:sp>
      <p:sp>
        <p:nvSpPr>
          <p:cNvPr id="4" name="スライド番号プレースホルダー 3"/>
          <p:cNvSpPr>
            <a:spLocks noGrp="1"/>
          </p:cNvSpPr>
          <p:nvPr>
            <p:ph type="sldNum" sz="quarter" idx="10"/>
          </p:nvPr>
        </p:nvSpPr>
        <p:spPr/>
        <p:txBody>
          <a:bodyPr/>
          <a:lstStyle/>
          <a:p>
            <a:fld id="{AFC0DE5F-C7B1-4AA1-9E20-33415452BF1B}" type="slidenum">
              <a:rPr kumimoji="1" lang="ja-JP" altLang="en-US" smtClean="0"/>
              <a:t>21</a:t>
            </a:fld>
            <a:endParaRPr kumimoji="1" lang="ja-JP" altLang="en-US"/>
          </a:p>
        </p:txBody>
      </p:sp>
    </p:spTree>
    <p:extLst>
      <p:ext uri="{BB962C8B-B14F-4D97-AF65-F5344CB8AC3E}">
        <p14:creationId xmlns:p14="http://schemas.microsoft.com/office/powerpoint/2010/main" val="1387571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男の生徒と女の生徒が将来の夢について話しています。二人の夢を「きいていいましょう</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」の職業（</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9</a:t>
            </a:r>
            <a:r>
              <a:rPr kumimoji="1" lang="ja-JP" altLang="ja-JP" sz="1200" kern="1200" dirty="0" smtClean="0">
                <a:solidFill>
                  <a:schemeClr val="tx1"/>
                </a:solidFill>
                <a:effectLst/>
                <a:latin typeface="+mn-lt"/>
                <a:ea typeface="+mn-ea"/>
                <a:cs typeface="+mn-cs"/>
              </a:rPr>
              <a:t>）で書きなさい。</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（前のページの選択肢からの解答）</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男の生徒</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女の生徒</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22</a:t>
            </a:fld>
            <a:endParaRPr kumimoji="1" lang="ja-JP" altLang="en-US"/>
          </a:p>
        </p:txBody>
      </p:sp>
    </p:spTree>
    <p:extLst>
      <p:ext uri="{BB962C8B-B14F-4D97-AF65-F5344CB8AC3E}">
        <p14:creationId xmlns:p14="http://schemas.microsoft.com/office/powerpoint/2010/main" val="2323073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kumimoji="1" lang="en-US" altLang="ja-JP" dirty="0" err="1" smtClean="0">
                <a:effectLst/>
              </a:rPr>
              <a:t>Bercerita</a:t>
            </a:r>
            <a:r>
              <a:rPr kumimoji="1" lang="en-US" altLang="ja-JP" baseline="0" dirty="0" smtClean="0">
                <a:effectLst/>
              </a:rPr>
              <a:t> </a:t>
            </a:r>
            <a:r>
              <a:rPr kumimoji="1" lang="en-US" altLang="ja-JP" baseline="0" dirty="0" err="1" smtClean="0">
                <a:effectLst/>
              </a:rPr>
              <a:t>tentang</a:t>
            </a:r>
            <a:r>
              <a:rPr kumimoji="1" lang="en-US" altLang="ja-JP" baseline="0" dirty="0" smtClean="0">
                <a:effectLst/>
              </a:rPr>
              <a:t> </a:t>
            </a:r>
            <a:r>
              <a:rPr kumimoji="1" lang="en-US" altLang="ja-JP" baseline="0" dirty="0" err="1" smtClean="0">
                <a:effectLst/>
              </a:rPr>
              <a:t>cita-cita</a:t>
            </a:r>
            <a:endParaRPr kumimoji="1" lang="en-US" altLang="ja-JP" dirty="0" smtClean="0">
              <a:effectLst/>
            </a:endParaRPr>
          </a:p>
          <a:p>
            <a:pPr marL="171450" lvl="0" indent="-171450" algn="just">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model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presentasi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Konfirmasikan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artinya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lgn="just">
              <a:buFont typeface="Arial"/>
              <a:buChar char="•"/>
            </a:pPr>
            <a:r>
              <a:rPr kumimoji="1" lang="en-US" altLang="ja-JP" sz="1200" kern="1200" dirty="0" err="1" smtClean="0">
                <a:solidFill>
                  <a:schemeClr val="tx1"/>
                </a:solidFill>
                <a:effectLst/>
                <a:latin typeface="+mn-lt"/>
                <a:ea typeface="+mn-ea"/>
                <a:cs typeface="+mn-cs"/>
              </a:rPr>
              <a:t>Ucapkan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melihat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lgn="just">
              <a:buFont typeface="Arial"/>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mempraktekkan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sebenarnya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algn="just"/>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Tujuannya</a:t>
            </a:r>
            <a:r>
              <a:rPr kumimoji="1" lang="en-US" altLang="ja-JP" sz="1200" kern="1200" dirty="0" smtClean="0">
                <a:solidFill>
                  <a:schemeClr val="tx1"/>
                </a:solidFill>
                <a:effectLst/>
                <a:latin typeface="+mn-lt"/>
                <a:ea typeface="+mn-ea"/>
                <a:cs typeface="+mn-cs"/>
              </a:rPr>
              <a:t> BUKAN </a:t>
            </a:r>
            <a:r>
              <a:rPr kumimoji="1" lang="en-US" altLang="ja-JP" sz="1200" kern="1200" dirty="0" err="1" smtClean="0">
                <a:solidFill>
                  <a:schemeClr val="tx1"/>
                </a:solidFill>
                <a:effectLst/>
                <a:latin typeface="+mn-lt"/>
                <a:ea typeface="+mn-ea"/>
                <a:cs typeface="+mn-cs"/>
              </a:rPr>
              <a:t>menghafal</a:t>
            </a:r>
            <a:r>
              <a:rPr kumimoji="1" lang="en-US" altLang="ja-JP" sz="1200" kern="1200" dirty="0" smtClean="0">
                <a:solidFill>
                  <a:schemeClr val="tx1"/>
                </a:solidFill>
                <a:effectLst/>
                <a:latin typeface="+mn-lt"/>
                <a:ea typeface="+mn-ea"/>
                <a:cs typeface="+mn-cs"/>
              </a:rPr>
              <a:t> model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melafalkan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benar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algn="just"/>
            <a:r>
              <a:rPr kumimoji="1" lang="en-US" altLang="ja-JP" sz="1200" kern="1200" dirty="0" smtClean="0">
                <a:solidFill>
                  <a:schemeClr val="tx1"/>
                </a:solidFill>
                <a:effectLst/>
                <a:latin typeface="+mn-lt"/>
                <a:ea typeface="+mn-ea"/>
                <a:cs typeface="+mn-cs"/>
              </a:rPr>
              <a:t>YANG PENTING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mengutarakan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informasi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sesungguhnya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mengenai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banyak</a:t>
            </a:r>
            <a:r>
              <a:rPr kumimoji="1" lang="en-US" altLang="ja-JP" sz="1200" kern="1200" dirty="0" smtClean="0">
                <a:solidFill>
                  <a:schemeClr val="tx1"/>
                </a:solidFill>
                <a:effectLst/>
                <a:latin typeface="+mn-lt"/>
                <a:ea typeface="+mn-ea"/>
                <a:cs typeface="+mn-cs"/>
              </a:rPr>
              <a:t> orang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sesuai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将来の夢を聞く・答える</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モデルの音声を聞く。意味を確認する。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文字を見ながら、口慣らしのために繰り返す。（モデル文を覚えたり、正しく発音することが目的ではない。）</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何人もの違う人に自分のことを何度も言う、違う人の答えを聞くことが大事。</a:t>
            </a:r>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err="1" smtClean="0">
                <a:solidFill>
                  <a:schemeClr val="tx1"/>
                </a:solidFill>
                <a:effectLst/>
                <a:latin typeface="+mn-lt"/>
                <a:ea typeface="+mn-ea"/>
                <a:cs typeface="+mn-cs"/>
              </a:rPr>
              <a:t>Buku</a:t>
            </a:r>
            <a:r>
              <a:rPr kumimoji="1" lang="en-US" altLang="ja-JP" sz="1200" kern="1200" dirty="0" smtClean="0">
                <a:solidFill>
                  <a:schemeClr val="tx1"/>
                </a:solidFill>
                <a:effectLst/>
                <a:latin typeface="+mn-lt"/>
                <a:ea typeface="+mn-ea"/>
                <a:cs typeface="+mn-cs"/>
              </a:rPr>
              <a:t> Guru</a:t>
            </a:r>
            <a:r>
              <a:rPr kumimoji="1" lang="ja-JP" altLang="ja-JP" sz="1200" kern="1200" dirty="0" smtClean="0">
                <a:solidFill>
                  <a:schemeClr val="tx1"/>
                </a:solidFill>
                <a:effectLst/>
                <a:latin typeface="+mn-lt"/>
                <a:ea typeface="+mn-ea"/>
                <a:cs typeface="+mn-cs"/>
              </a:rPr>
              <a:t>：なりたい職業が「きいていいましょう」にない場合は、ここで教師が教える。</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23</a:t>
            </a:fld>
            <a:endParaRPr kumimoji="1" lang="ja-JP" altLang="en-US"/>
          </a:p>
        </p:txBody>
      </p:sp>
    </p:spTree>
    <p:extLst>
      <p:ext uri="{BB962C8B-B14F-4D97-AF65-F5344CB8AC3E}">
        <p14:creationId xmlns:p14="http://schemas.microsoft.com/office/powerpoint/2010/main" val="3538885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将来の夢についてのインタビュー</a:t>
            </a:r>
          </a:p>
          <a:p>
            <a:pPr marL="228600" lvl="0" indent="-228600">
              <a:buFont typeface="+mj-lt"/>
              <a:buAutoNum type="arabicPeriod"/>
            </a:pPr>
            <a:r>
              <a:rPr kumimoji="1" lang="ja-JP" altLang="ja-JP" sz="1200" kern="1200" dirty="0" smtClean="0">
                <a:solidFill>
                  <a:schemeClr val="tx1"/>
                </a:solidFill>
                <a:effectLst/>
                <a:latin typeface="+mn-lt"/>
                <a:ea typeface="+mn-ea"/>
                <a:cs typeface="+mn-cs"/>
              </a:rPr>
              <a:t>クラスの友達</a:t>
            </a:r>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人で</a:t>
            </a:r>
            <a:r>
              <a:rPr kumimoji="1" lang="en-US" altLang="ja-JP" sz="1200" kern="1200" dirty="0" smtClean="0">
                <a:solidFill>
                  <a:schemeClr val="tx1"/>
                </a:solidFill>
                <a:effectLst/>
                <a:latin typeface="+mn-lt"/>
                <a:ea typeface="+mn-ea"/>
                <a:cs typeface="+mn-cs"/>
              </a:rPr>
              <a:t>1</a:t>
            </a:r>
            <a:r>
              <a:rPr kumimoji="1" lang="ja-JP" altLang="ja-JP" sz="1200" kern="1200" dirty="0" err="1" smtClean="0">
                <a:solidFill>
                  <a:schemeClr val="tx1"/>
                </a:solidFill>
                <a:effectLst/>
                <a:latin typeface="+mn-lt"/>
                <a:ea typeface="+mn-ea"/>
                <a:cs typeface="+mn-cs"/>
              </a:rPr>
              <a:t>つの</a:t>
            </a:r>
            <a:r>
              <a:rPr kumimoji="1" lang="ja-JP" altLang="ja-JP" sz="1200" kern="1200" dirty="0" smtClean="0">
                <a:solidFill>
                  <a:schemeClr val="tx1"/>
                </a:solidFill>
                <a:effectLst/>
                <a:latin typeface="+mn-lt"/>
                <a:ea typeface="+mn-ea"/>
                <a:cs typeface="+mn-cs"/>
              </a:rPr>
              <a:t>グループを作ります。</a:t>
            </a:r>
          </a:p>
          <a:p>
            <a:pPr marL="228600" lvl="0" indent="-228600">
              <a:buFont typeface="+mj-lt"/>
              <a:buAutoNum type="arabicPeriod"/>
            </a:pPr>
            <a:r>
              <a:rPr kumimoji="1" lang="ja-JP" altLang="ja-JP" sz="1200" kern="1200" dirty="0" smtClean="0">
                <a:solidFill>
                  <a:schemeClr val="tx1"/>
                </a:solidFill>
                <a:effectLst/>
                <a:latin typeface="+mn-lt"/>
                <a:ea typeface="+mn-ea"/>
                <a:cs typeface="+mn-cs"/>
              </a:rPr>
              <a:t>お互いに将来の夢は何か日本語で聞きましょう。</a:t>
            </a:r>
          </a:p>
          <a:p>
            <a:pPr marL="228600" indent="-228600">
              <a:buFont typeface="+mj-lt"/>
              <a:buAutoNum type="arabicPeriod"/>
            </a:pPr>
            <a:r>
              <a:rPr kumimoji="1" lang="ja-JP" altLang="ja-JP" sz="1200" kern="1200" dirty="0" smtClean="0">
                <a:solidFill>
                  <a:schemeClr val="tx1"/>
                </a:solidFill>
                <a:effectLst/>
                <a:latin typeface="+mn-lt"/>
                <a:ea typeface="+mn-ea"/>
                <a:cs typeface="+mn-cs"/>
              </a:rPr>
              <a:t>インドネシア語で理由やどんな準備をしているか話したり他の人にアドバイスをもらったりしましょう。</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228600" indent="-228600">
              <a:buFont typeface="+mj-lt"/>
              <a:buAutoNum type="arabicPeriod"/>
            </a:pPr>
            <a:endParaRPr kumimoji="1" lang="en-US" altLang="ja-JP" sz="1200" kern="1200" dirty="0" smtClean="0">
              <a:solidFill>
                <a:schemeClr val="tx1"/>
              </a:solidFill>
              <a:effectLst/>
              <a:latin typeface="+mn-lt"/>
              <a:ea typeface="+mn-ea"/>
              <a:cs typeface="+mn-cs"/>
            </a:endParaRPr>
          </a:p>
          <a:p>
            <a:pPr marL="0" indent="0">
              <a:buFont typeface="+mj-lt"/>
              <a:buNone/>
            </a:pPr>
            <a:r>
              <a:rPr kumimoji="1" lang="ja-JP" altLang="en-US" sz="1200" kern="1200" dirty="0" smtClean="0">
                <a:solidFill>
                  <a:schemeClr val="tx1"/>
                </a:solidFill>
                <a:effectLst/>
                <a:latin typeface="+mn-lt"/>
                <a:ea typeface="+mn-ea"/>
                <a:cs typeface="+mn-cs"/>
              </a:rPr>
              <a:t>＜ワークシート</a:t>
            </a:r>
            <a:r>
              <a:rPr kumimoji="1" lang="en-US" altLang="ja-JP" sz="1200" kern="1200" dirty="0" smtClean="0">
                <a:solidFill>
                  <a:schemeClr val="tx1"/>
                </a:solidFill>
                <a:effectLst/>
                <a:latin typeface="+mn-lt"/>
                <a:ea typeface="+mn-ea"/>
                <a:cs typeface="+mn-cs"/>
              </a:rPr>
              <a:t>6</a:t>
            </a:r>
          </a:p>
          <a:p>
            <a:pPr marL="0" indent="0">
              <a:buFont typeface="+mj-lt"/>
              <a:buNone/>
            </a:pPr>
            <a:r>
              <a:rPr kumimoji="1" lang="ja-JP" altLang="en-US" sz="1200" kern="1200" dirty="0" smtClean="0">
                <a:solidFill>
                  <a:schemeClr val="tx1"/>
                </a:solidFill>
                <a:effectLst/>
                <a:latin typeface="+mn-lt"/>
                <a:ea typeface="+mn-ea"/>
                <a:cs typeface="+mn-cs"/>
              </a:rPr>
              <a:t>夢</a:t>
            </a:r>
            <a:endParaRPr kumimoji="1" lang="en-US" altLang="ja-JP" sz="1200" kern="1200" dirty="0" smtClean="0">
              <a:solidFill>
                <a:schemeClr val="tx1"/>
              </a:solidFill>
              <a:effectLst/>
              <a:latin typeface="+mn-lt"/>
              <a:ea typeface="+mn-ea"/>
              <a:cs typeface="+mn-cs"/>
            </a:endParaRPr>
          </a:p>
          <a:p>
            <a:pPr marL="0" indent="0">
              <a:buFont typeface="+mj-lt"/>
              <a:buNone/>
            </a:pPr>
            <a:r>
              <a:rPr kumimoji="1" lang="ja-JP" altLang="en-US" sz="1200" kern="1200" dirty="0" smtClean="0">
                <a:solidFill>
                  <a:schemeClr val="tx1"/>
                </a:solidFill>
                <a:effectLst/>
                <a:latin typeface="+mn-lt"/>
                <a:ea typeface="+mn-ea"/>
                <a:cs typeface="+mn-cs"/>
              </a:rPr>
              <a:t>理由</a:t>
            </a:r>
            <a:endParaRPr kumimoji="1" lang="en-US" altLang="ja-JP" sz="1200" kern="1200" dirty="0" smtClean="0">
              <a:solidFill>
                <a:schemeClr val="tx1"/>
              </a:solidFill>
              <a:effectLst/>
              <a:latin typeface="+mn-lt"/>
              <a:ea typeface="+mn-ea"/>
              <a:cs typeface="+mn-cs"/>
            </a:endParaRPr>
          </a:p>
          <a:p>
            <a:pPr marL="0" indent="0">
              <a:buFont typeface="+mj-lt"/>
              <a:buNone/>
            </a:pPr>
            <a:r>
              <a:rPr kumimoji="1" lang="ja-JP" altLang="en-US" sz="1200" kern="1200" dirty="0" smtClean="0">
                <a:solidFill>
                  <a:schemeClr val="tx1"/>
                </a:solidFill>
                <a:effectLst/>
                <a:latin typeface="+mn-lt"/>
                <a:ea typeface="+mn-ea"/>
                <a:cs typeface="+mn-cs"/>
              </a:rPr>
              <a:t>準備</a:t>
            </a:r>
            <a:endParaRPr kumimoji="1" lang="en-US" altLang="ja-JP" sz="1200" kern="1200" dirty="0" smtClean="0">
              <a:solidFill>
                <a:schemeClr val="tx1"/>
              </a:solidFill>
              <a:effectLst/>
              <a:latin typeface="+mn-lt"/>
              <a:ea typeface="+mn-ea"/>
              <a:cs typeface="+mn-cs"/>
            </a:endParaRPr>
          </a:p>
          <a:p>
            <a:pPr marL="0" indent="0">
              <a:buFont typeface="+mj-lt"/>
              <a:buNone/>
            </a:pPr>
            <a:r>
              <a:rPr kumimoji="1" lang="ja-JP" altLang="en-US" sz="1200" kern="1200" dirty="0" smtClean="0">
                <a:solidFill>
                  <a:schemeClr val="tx1"/>
                </a:solidFill>
                <a:effectLst/>
                <a:latin typeface="+mn-lt"/>
                <a:ea typeface="+mn-ea"/>
                <a:cs typeface="+mn-cs"/>
              </a:rPr>
              <a:t>アドバイス＞</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24</a:t>
            </a:fld>
            <a:endParaRPr kumimoji="1" lang="ja-JP" altLang="en-US"/>
          </a:p>
        </p:txBody>
      </p:sp>
    </p:spTree>
    <p:extLst>
      <p:ext uri="{BB962C8B-B14F-4D97-AF65-F5344CB8AC3E}">
        <p14:creationId xmlns:p14="http://schemas.microsoft.com/office/powerpoint/2010/main" val="1082622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buFont typeface="+mj-lt"/>
              <a:buNone/>
            </a:pPr>
            <a:r>
              <a:rPr kumimoji="1" lang="ja-JP" altLang="en-US" sz="1200" kern="1200" dirty="0" smtClean="0">
                <a:solidFill>
                  <a:schemeClr val="tx1"/>
                </a:solidFill>
                <a:effectLst/>
                <a:latin typeface="+mn-lt"/>
                <a:ea typeface="+mn-ea"/>
                <a:cs typeface="+mn-cs"/>
              </a:rPr>
              <a:t>＜インドネシア語でのコメント＞</a:t>
            </a:r>
            <a:endParaRPr kumimoji="1" lang="en-US" altLang="ja-JP" sz="1200" kern="1200" dirty="0" smtClean="0">
              <a:solidFill>
                <a:schemeClr val="tx1"/>
              </a:solidFill>
              <a:effectLst/>
              <a:latin typeface="+mn-lt"/>
              <a:ea typeface="+mn-ea"/>
              <a:cs typeface="+mn-cs"/>
            </a:endParaRPr>
          </a:p>
          <a:p>
            <a:pPr marL="0" lvl="0" indent="0">
              <a:buFont typeface="+mj-lt"/>
              <a:buNone/>
            </a:pP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いい歌手になれるように、好きな歌手の歌をよく聞いて練習しています。</a:t>
            </a:r>
            <a:r>
              <a:rPr kumimoji="1" lang="ja-JP" altLang="en-US" sz="1200" kern="1200" dirty="0" smtClean="0">
                <a:solidFill>
                  <a:schemeClr val="tx1"/>
                </a:solidFill>
                <a:effectLst/>
                <a:latin typeface="+mn-lt"/>
                <a:ea typeface="+mn-ea"/>
                <a:cs typeface="+mn-cs"/>
              </a:rPr>
              <a:t>＞</a:t>
            </a:r>
            <a:endParaRPr kumimoji="1" lang="ja-JP" altLang="en-US" dirty="0"/>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25</a:t>
            </a:fld>
            <a:endParaRPr kumimoji="1" lang="ja-JP" altLang="en-US"/>
          </a:p>
        </p:txBody>
      </p:sp>
    </p:spTree>
    <p:extLst>
      <p:ext uri="{BB962C8B-B14F-4D97-AF65-F5344CB8AC3E}">
        <p14:creationId xmlns:p14="http://schemas.microsoft.com/office/powerpoint/2010/main" val="4057351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maknanya.disampaikan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kesalahan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menanyakan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sejenis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memancing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berpikir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Di </a:t>
            </a:r>
            <a:r>
              <a:rPr kumimoji="1" lang="en-US" altLang="ja-JP" sz="1200" kern="1200" dirty="0" err="1" smtClean="0">
                <a:solidFill>
                  <a:schemeClr val="tx1"/>
                </a:solidFill>
                <a:effectLst/>
                <a:latin typeface="+mn-lt"/>
                <a:ea typeface="+mn-ea"/>
                <a:cs typeface="+mn-cs"/>
              </a:rPr>
              <a:t>sini</a:t>
            </a:r>
            <a:r>
              <a:rPr kumimoji="1" lang="en-US" altLang="ja-JP" sz="1200" kern="1200" dirty="0" smtClean="0">
                <a:solidFill>
                  <a:schemeClr val="tx1"/>
                </a:solidFill>
                <a:effectLst/>
                <a:latin typeface="+mn-lt"/>
                <a:ea typeface="+mn-ea"/>
                <a:cs typeface="+mn-cs"/>
              </a:rPr>
              <a:t> guru TIDAK </a:t>
            </a:r>
            <a:r>
              <a:rPr kumimoji="1" lang="en-US" altLang="ja-JP" sz="1200" kern="1200" dirty="0" err="1" smtClean="0">
                <a:solidFill>
                  <a:schemeClr val="tx1"/>
                </a:solidFill>
                <a:effectLst/>
                <a:latin typeface="+mn-lt"/>
                <a:ea typeface="+mn-ea"/>
                <a:cs typeface="+mn-cs"/>
              </a:rPr>
              <a:t>menjelaskan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mengingat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pola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catatan</a:t>
            </a:r>
            <a:r>
              <a:rPr kumimoji="1" lang="en-US" altLang="ja-JP" sz="1200" kern="1200" dirty="0" smtClean="0">
                <a:solidFill>
                  <a:schemeClr val="tx1"/>
                </a:solidFill>
                <a:effectLst/>
                <a:latin typeface="+mn-lt"/>
                <a:ea typeface="+mn-ea"/>
                <a:cs typeface="+mn-cs"/>
              </a:rPr>
              <a:t>)</a:t>
            </a:r>
            <a:endParaRPr kumimoji="1" lang="en-US" altLang="ja-JP" dirty="0" smtClean="0"/>
          </a:p>
          <a:p>
            <a:endParaRPr kumimoji="1" lang="en-US" altLang="ja-JP"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文型の機能や意味を生徒に考え、発表させる。教師は、修正やまとめをする。教師は説明しない。教師の説明を書いたり覚えたりするのではない。</a:t>
            </a: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26</a:t>
            </a:fld>
            <a:endParaRPr kumimoji="1" lang="ja-JP" altLang="en-US"/>
          </a:p>
        </p:txBody>
      </p:sp>
    </p:spTree>
    <p:extLst>
      <p:ext uri="{BB962C8B-B14F-4D97-AF65-F5344CB8AC3E}">
        <p14:creationId xmlns:p14="http://schemas.microsoft.com/office/powerpoint/2010/main" val="3362952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tertulis</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buku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Kemudian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mengamati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foto</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serta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pertanyaan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mendiskusikannya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kelompoknya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hasil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pemikiran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dipresentasikan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seluruh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Usahakan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bebricara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seimbang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masing-masing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kelompok</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dirty="0" smtClean="0"/>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sz="1200" dirty="0" smtClean="0"/>
          </a:p>
          <a:p>
            <a:r>
              <a:rPr kumimoji="1" lang="ja-JP" altLang="en-US" sz="1200" dirty="0" smtClean="0"/>
              <a:t>＜クラスの人の将来の夢は、どんな仕事が多かったですか。日本の高校生は、どうだと思いますか。＞</a:t>
            </a:r>
            <a:endParaRPr kumimoji="1" lang="en-US" altLang="ja-JP" sz="1200" dirty="0" smtClean="0"/>
          </a:p>
          <a:p>
            <a:endParaRPr kumimoji="1" lang="en-US" altLang="ja-JP" sz="1200" dirty="0" smtClean="0"/>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問いかけの文を読む（生徒の一人に音読させる）。写真を見る、質問の答えを考える、他の生徒と話し合う。</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クラスで結果を共有する。</a:t>
            </a:r>
          </a:p>
        </p:txBody>
      </p:sp>
      <p:sp>
        <p:nvSpPr>
          <p:cNvPr id="4" name="スライド番号プレースホルダー 3"/>
          <p:cNvSpPr>
            <a:spLocks noGrp="1"/>
          </p:cNvSpPr>
          <p:nvPr>
            <p:ph type="sldNum" sz="quarter" idx="10"/>
          </p:nvPr>
        </p:nvSpPr>
        <p:spPr/>
        <p:txBody>
          <a:bodyPr/>
          <a:lstStyle/>
          <a:p>
            <a:fld id="{AFC0DE5F-C7B1-4AA1-9E20-33415452BF1B}" type="slidenum">
              <a:rPr kumimoji="1" lang="ja-JP" altLang="en-US" smtClean="0"/>
              <a:t>27</a:t>
            </a:fld>
            <a:endParaRPr kumimoji="1" lang="ja-JP" altLang="en-US"/>
          </a:p>
        </p:txBody>
      </p:sp>
    </p:spTree>
    <p:extLst>
      <p:ext uri="{BB962C8B-B14F-4D97-AF65-F5344CB8AC3E}">
        <p14:creationId xmlns:p14="http://schemas.microsoft.com/office/powerpoint/2010/main" val="2831528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日本の高校生の将来の夢</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１．これは日本の高校生の将来の夢、なりたい職業のランキングです。あなたやクラスの友達と同じ仕事がありますか。どんなところが違いますか</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28</a:t>
            </a:fld>
            <a:endParaRPr kumimoji="1" lang="ja-JP" altLang="en-US"/>
          </a:p>
        </p:txBody>
      </p:sp>
    </p:spTree>
    <p:extLst>
      <p:ext uri="{BB962C8B-B14F-4D97-AF65-F5344CB8AC3E}">
        <p14:creationId xmlns:p14="http://schemas.microsoft.com/office/powerpoint/2010/main" val="2998078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日本の高校生の将来の夢</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２．同じところ、違うところはなぜだと思いますか。その理由を考えて書いてみましょう。みなさんのクラスではどうですか。</a:t>
            </a:r>
          </a:p>
          <a:p>
            <a:r>
              <a:rPr kumimoji="1" lang="ja-JP" altLang="ja-JP" sz="1200" kern="1200" dirty="0" smtClean="0">
                <a:solidFill>
                  <a:schemeClr val="tx1"/>
                </a:solidFill>
                <a:effectLst/>
                <a:latin typeface="+mn-lt"/>
                <a:ea typeface="+mn-ea"/>
                <a:cs typeface="+mn-cs"/>
              </a:rPr>
              <a:t>３．将来の夢についてどんなことを考えましたか。書いてみましょう。</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29</a:t>
            </a:fld>
            <a:endParaRPr kumimoji="1" lang="ja-JP" altLang="en-US"/>
          </a:p>
        </p:txBody>
      </p:sp>
    </p:spTree>
    <p:extLst>
      <p:ext uri="{BB962C8B-B14F-4D97-AF65-F5344CB8AC3E}">
        <p14:creationId xmlns:p14="http://schemas.microsoft.com/office/powerpoint/2010/main" val="2219756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smtClean="0"/>
              <a:t>〈</a:t>
            </a:r>
            <a:r>
              <a:rPr lang="ja-JP" altLang="en-US" sz="1200" dirty="0" smtClean="0"/>
              <a:t>あなたの誕生日はいつですか。誕生日の言い方を勉強します。</a:t>
            </a:r>
            <a:r>
              <a:rPr lang="en-US" altLang="ja-JP" sz="1200" dirty="0" smtClean="0"/>
              <a:t>〉</a:t>
            </a:r>
            <a:endParaRPr kumimoji="1" lang="ja-JP" altLang="en-US" sz="1200" dirty="0"/>
          </a:p>
        </p:txBody>
      </p:sp>
      <p:sp>
        <p:nvSpPr>
          <p:cNvPr id="4" name="スライド番号プレースホルダー 3"/>
          <p:cNvSpPr>
            <a:spLocks noGrp="1"/>
          </p:cNvSpPr>
          <p:nvPr>
            <p:ph type="sldNum" sz="quarter" idx="10"/>
          </p:nvPr>
        </p:nvSpPr>
        <p:spPr/>
        <p:txBody>
          <a:bodyPr/>
          <a:lstStyle/>
          <a:p>
            <a:fld id="{AFC0DE5F-C7B1-4AA1-9E20-33415452BF1B}" type="slidenum">
              <a:rPr kumimoji="1" lang="ja-JP" altLang="en-US" smtClean="0"/>
              <a:t>3</a:t>
            </a:fld>
            <a:endParaRPr kumimoji="1" lang="ja-JP" altLang="en-US"/>
          </a:p>
        </p:txBody>
      </p:sp>
    </p:spTree>
    <p:extLst>
      <p:ext uri="{BB962C8B-B14F-4D97-AF65-F5344CB8AC3E}">
        <p14:creationId xmlns:p14="http://schemas.microsoft.com/office/powerpoint/2010/main" val="1387571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この課で何を勉強しましたか。勉強しているとき、どんなことを考えましたか。ふりかえりましょう。</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AFC0DE5F-C7B1-4AA1-9E20-33415452BF1B}" type="slidenum">
              <a:rPr kumimoji="1" lang="ja-JP" altLang="en-US" smtClean="0"/>
              <a:t>30</a:t>
            </a:fld>
            <a:endParaRPr kumimoji="1" lang="ja-JP" altLang="en-US"/>
          </a:p>
        </p:txBody>
      </p:sp>
    </p:spTree>
    <p:extLst>
      <p:ext uri="{BB962C8B-B14F-4D97-AF65-F5344CB8AC3E}">
        <p14:creationId xmlns:p14="http://schemas.microsoft.com/office/powerpoint/2010/main" val="1240911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fungsi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oleh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dimana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tsb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digunakan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ja-JP" altLang="en-US" dirty="0" smtClean="0"/>
              <a:t>＜学習内容のまとめ＞①</a:t>
            </a:r>
            <a:endParaRPr kumimoji="1" lang="en-US" altLang="ja-JP" dirty="0" smtClean="0"/>
          </a:p>
          <a:p>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月日の言い方</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誕生日を言う</a:t>
            </a:r>
            <a:r>
              <a:rPr kumimoji="1" lang="ja-JP" altLang="en-US" sz="1200" kern="1200" dirty="0" smtClean="0">
                <a:solidFill>
                  <a:schemeClr val="tx1"/>
                </a:solidFill>
                <a:effectLst/>
                <a:latin typeface="+mn-lt"/>
                <a:ea typeface="+mn-ea"/>
                <a:cs typeface="+mn-cs"/>
              </a:rPr>
              <a:t>＞</a:t>
            </a:r>
            <a:endParaRPr kumimoji="1" lang="en-US" altLang="ja-JP" dirty="0" smtClean="0"/>
          </a:p>
          <a:p>
            <a:endParaRPr kumimoji="1" lang="en-US" altLang="ja-JP" dirty="0" smtClean="0"/>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学習した文型や表現を文字で確認して音読する。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教師は文型がいつ、誰が、どこで使うかを確認する</a:t>
            </a:r>
            <a:r>
              <a:rPr kumimoji="1" lang="ja-JP" altLang="en-US" sz="1200" kern="1200" dirty="0" smtClean="0">
                <a:solidFill>
                  <a:schemeClr val="tx1"/>
                </a:solidFill>
                <a:effectLst/>
                <a:latin typeface="+mn-lt"/>
                <a:ea typeface="+mn-ea"/>
                <a:cs typeface="+mn-cs"/>
              </a:rPr>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31</a:t>
            </a:fld>
            <a:endParaRPr kumimoji="1" lang="ja-JP" altLang="en-US"/>
          </a:p>
        </p:txBody>
      </p:sp>
    </p:spTree>
    <p:extLst>
      <p:ext uri="{BB962C8B-B14F-4D97-AF65-F5344CB8AC3E}">
        <p14:creationId xmlns:p14="http://schemas.microsoft.com/office/powerpoint/2010/main" val="1118789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＜学習内容のまとめ＞②</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将来の夢を言う</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(4)</a:t>
            </a:r>
            <a:r>
              <a:rPr kumimoji="1" lang="ja-JP" altLang="ja-JP" sz="1200" kern="1200" dirty="0" smtClean="0">
                <a:solidFill>
                  <a:schemeClr val="tx1"/>
                </a:solidFill>
                <a:effectLst/>
                <a:latin typeface="+mn-lt"/>
                <a:ea typeface="+mn-ea"/>
                <a:cs typeface="+mn-cs"/>
              </a:rPr>
              <a:t>所有の「の」</a:t>
            </a:r>
            <a:r>
              <a:rPr kumimoji="1" lang="ja-JP" altLang="en-US" sz="1200" kern="1200" dirty="0" smtClean="0">
                <a:solidFill>
                  <a:schemeClr val="tx1"/>
                </a:solidFill>
                <a:effectLst/>
                <a:latin typeface="+mn-lt"/>
                <a:ea typeface="+mn-ea"/>
                <a:cs typeface="+mn-cs"/>
              </a:rPr>
              <a:t>＞</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32</a:t>
            </a:fld>
            <a:endParaRPr kumimoji="1" lang="ja-JP" altLang="en-US"/>
          </a:p>
        </p:txBody>
      </p:sp>
    </p:spTree>
    <p:extLst>
      <p:ext uri="{BB962C8B-B14F-4D97-AF65-F5344CB8AC3E}">
        <p14:creationId xmlns:p14="http://schemas.microsoft.com/office/powerpoint/2010/main" val="3125127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mengisi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penilaian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komentar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pembelajaran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pandu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agar </a:t>
            </a:r>
            <a:r>
              <a:rPr kumimoji="1" lang="en-US" altLang="ja-JP" sz="1200" kern="1200" dirty="0" err="1" smtClean="0">
                <a:solidFill>
                  <a:schemeClr val="tx1"/>
                </a:solidFill>
                <a:effectLst/>
                <a:latin typeface="+mn-lt"/>
                <a:ea typeface="+mn-ea"/>
                <a:cs typeface="+mn-cs"/>
              </a:rPr>
              <a:t>dapat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menyampaikan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komentar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bermanfaat</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dirinya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sendiri</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pPr lvl="0"/>
            <a:r>
              <a:rPr kumimoji="1" lang="ja-JP" altLang="en-US" sz="1200" kern="1200" dirty="0" smtClean="0">
                <a:solidFill>
                  <a:schemeClr val="tx1"/>
                </a:solidFill>
                <a:effectLst/>
                <a:latin typeface="+mn-lt"/>
                <a:ea typeface="+mn-ea"/>
                <a:cs typeface="+mn-cs"/>
              </a:rPr>
              <a:t>＜自己評価＞</a:t>
            </a:r>
            <a:endParaRPr kumimoji="1" lang="en-US" altLang="ja-JP" sz="1200" kern="1200" dirty="0" smtClean="0">
              <a:solidFill>
                <a:schemeClr val="tx1"/>
              </a:solidFill>
              <a:effectLst/>
              <a:latin typeface="+mn-lt"/>
              <a:ea typeface="+mn-ea"/>
              <a:cs typeface="+mn-cs"/>
            </a:endParaRPr>
          </a:p>
          <a:p>
            <a:pPr lvl="0"/>
            <a:r>
              <a:rPr kumimoji="1" lang="ja-JP" altLang="en-US"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1</a:t>
            </a:r>
            <a:r>
              <a:rPr kumimoji="1" lang="ja-JP" altLang="en-US" sz="1200" kern="1200" dirty="0" err="1"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月日、職業のことばがわかる。</a:t>
            </a:r>
          </a:p>
          <a:p>
            <a:pPr lvl="0"/>
            <a:r>
              <a:rPr kumimoji="1" lang="en-US" altLang="ja-JP" sz="1200" kern="1200" dirty="0" smtClean="0">
                <a:solidFill>
                  <a:schemeClr val="tx1"/>
                </a:solidFill>
                <a:effectLst/>
                <a:latin typeface="+mn-lt"/>
                <a:ea typeface="+mn-ea"/>
                <a:cs typeface="+mn-cs"/>
              </a:rPr>
              <a:t>2</a:t>
            </a:r>
            <a:r>
              <a:rPr kumimoji="1" lang="ja-JP" altLang="en-US" sz="1200" kern="1200" dirty="0" err="1"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誕生日を聞いたり、言ったりできる。</a:t>
            </a:r>
          </a:p>
          <a:p>
            <a:pPr lvl="0"/>
            <a:r>
              <a:rPr kumimoji="1" lang="en-US" altLang="ja-JP" sz="1200" kern="1200" dirty="0" smtClean="0">
                <a:solidFill>
                  <a:schemeClr val="tx1"/>
                </a:solidFill>
                <a:effectLst/>
                <a:latin typeface="+mn-lt"/>
                <a:ea typeface="+mn-ea"/>
                <a:cs typeface="+mn-cs"/>
              </a:rPr>
              <a:t>3</a:t>
            </a:r>
            <a:r>
              <a:rPr kumimoji="1" lang="ja-JP" altLang="en-US" sz="1200" kern="1200" dirty="0" err="1"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誕生日のカードを書くことができる。</a:t>
            </a:r>
          </a:p>
          <a:p>
            <a:pPr lvl="0"/>
            <a:r>
              <a:rPr kumimoji="1" lang="en-US" altLang="ja-JP" sz="1200" kern="1200" dirty="0" smtClean="0">
                <a:solidFill>
                  <a:schemeClr val="tx1"/>
                </a:solidFill>
                <a:effectLst/>
                <a:latin typeface="+mn-lt"/>
                <a:ea typeface="+mn-ea"/>
                <a:cs typeface="+mn-cs"/>
              </a:rPr>
              <a:t>4</a:t>
            </a:r>
            <a:r>
              <a:rPr kumimoji="1" lang="ja-JP" altLang="en-US" sz="1200" kern="1200" dirty="0" err="1"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将来の夢を聞いたり、言ったりできる。</a:t>
            </a:r>
          </a:p>
          <a:p>
            <a:pPr lvl="0"/>
            <a:r>
              <a:rPr kumimoji="1" lang="en-US" altLang="ja-JP" sz="1200" kern="1200" dirty="0" smtClean="0">
                <a:solidFill>
                  <a:schemeClr val="tx1"/>
                </a:solidFill>
                <a:effectLst/>
                <a:latin typeface="+mn-lt"/>
                <a:ea typeface="+mn-ea"/>
                <a:cs typeface="+mn-cs"/>
              </a:rPr>
              <a:t>5</a:t>
            </a:r>
            <a:r>
              <a:rPr kumimoji="1" lang="ja-JP" altLang="en-US" sz="1200" kern="1200" dirty="0" err="1"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将来の夢のためにどんな準備が必要か考えた。</a:t>
            </a:r>
          </a:p>
          <a:p>
            <a:pPr lvl="0"/>
            <a:r>
              <a:rPr kumimoji="1" lang="en-US" altLang="ja-JP" sz="1200" kern="1200" dirty="0" smtClean="0">
                <a:solidFill>
                  <a:schemeClr val="tx1"/>
                </a:solidFill>
                <a:effectLst/>
                <a:latin typeface="+mn-lt"/>
                <a:ea typeface="+mn-ea"/>
                <a:cs typeface="+mn-cs"/>
              </a:rPr>
              <a:t>6.</a:t>
            </a:r>
            <a:r>
              <a:rPr kumimoji="1" lang="ja-JP" altLang="en-US"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この課の学習についてのコメント</a:t>
            </a:r>
            <a:r>
              <a:rPr kumimoji="1" lang="ja-JP" altLang="en-US" sz="1200" kern="1200" dirty="0" smtClean="0">
                <a:solidFill>
                  <a:schemeClr val="tx1"/>
                </a:solidFill>
                <a:effectLst/>
                <a:latin typeface="+mn-lt"/>
                <a:ea typeface="+mn-ea"/>
                <a:cs typeface="+mn-cs"/>
              </a:rPr>
              <a:t>＞</a:t>
            </a:r>
            <a:endParaRPr kumimoji="1" lang="en-US" altLang="ja-JP" sz="1200" kern="1200" dirty="0" smtClean="0">
              <a:solidFill>
                <a:schemeClr val="tx1"/>
              </a:solidFill>
              <a:effectLst/>
              <a:latin typeface="+mn-lt"/>
              <a:ea typeface="+mn-ea"/>
              <a:cs typeface="+mn-cs"/>
            </a:endParaRPr>
          </a:p>
          <a:p>
            <a:pPr lvl="0"/>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自己評価の表を記入する</a:t>
            </a:r>
            <a:r>
              <a:rPr kumimoji="1" lang="ja-JP" altLang="en-US"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自分の学習過程や到達をふりかえる。コメントでは、なぜこのような自己評価か（根拠や理由）を書いたり、気づいたことの感想を書いたりする。</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33</a:t>
            </a:fld>
            <a:endParaRPr kumimoji="1" lang="ja-JP" altLang="en-US"/>
          </a:p>
        </p:txBody>
      </p:sp>
    </p:spTree>
    <p:extLst>
      <p:ext uri="{BB962C8B-B14F-4D97-AF65-F5344CB8AC3E}">
        <p14:creationId xmlns:p14="http://schemas.microsoft.com/office/powerpoint/2010/main" val="209445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marL="228600" lvl="0" indent="-228600">
              <a:buAutoNum type="alphaUcPeriod"/>
            </a:pP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en-US" altLang="ja-JP" sz="1200" kern="1200" dirty="0" smtClean="0">
              <a:solidFill>
                <a:schemeClr val="tx1"/>
              </a:solidFill>
              <a:effectLst/>
              <a:latin typeface="+mn-lt"/>
              <a:ea typeface="+mn-ea"/>
              <a:cs typeface="+mn-cs"/>
            </a:endParaRPr>
          </a:p>
          <a:p>
            <a:pPr marL="0" lvl="0" indent="0">
              <a:buNone/>
            </a:pP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1.Siswa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2.Siswa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3.Guru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B.</a:t>
            </a:r>
            <a:r>
              <a:rPr kumimoji="1" lang="en-US" altLang="ja-JP"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Bahasa </a:t>
            </a:r>
            <a:r>
              <a:rPr kumimoji="1" lang="en-US" altLang="ja-JP" sz="1200" kern="1200" dirty="0" err="1" smtClean="0">
                <a:solidFill>
                  <a:schemeClr val="tx1"/>
                </a:solidFill>
                <a:effectLst/>
                <a:latin typeface="+mn-lt"/>
                <a:ea typeface="+mn-ea"/>
                <a:cs typeface="+mn-cs"/>
              </a:rPr>
              <a:t>Jepang</a:t>
            </a:r>
            <a:endParaRPr kumimoji="1" lang="en-US" altLang="ja-JP" sz="1200" kern="1200" dirty="0" smtClean="0">
              <a:solidFill>
                <a:schemeClr val="tx1"/>
              </a:solidFill>
              <a:effectLst/>
              <a:latin typeface="+mn-lt"/>
              <a:ea typeface="+mn-ea"/>
              <a:cs typeface="+mn-cs"/>
            </a:endParaRPr>
          </a:p>
          <a:p>
            <a:pPr lvl="0"/>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4.Siswa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5.Siswa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6.Siswa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7.Siswa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8.Perdengarkan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solidFill>
                <a:srgbClr val="C00000"/>
              </a:solidFill>
            </a:endParaRPr>
          </a:p>
          <a:p>
            <a:r>
              <a:rPr kumimoji="1" lang="en-US" altLang="ja-JP" dirty="0" smtClean="0"/>
              <a:t>(3)</a:t>
            </a: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en-US" altLang="ja-JP" sz="1200" kern="1200" dirty="0" smtClean="0">
                <a:solidFill>
                  <a:schemeClr val="tx1"/>
                </a:solidFill>
                <a:effectLst/>
                <a:latin typeface="+mn-lt"/>
                <a:ea typeface="+mn-ea"/>
                <a:cs typeface="+mn-cs"/>
              </a:rPr>
              <a:t>1. </a:t>
            </a:r>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2. </a:t>
            </a:r>
            <a:r>
              <a:rPr kumimoji="1" lang="ja-JP" altLang="ja-JP" sz="1200" kern="1200" dirty="0" smtClean="0">
                <a:solidFill>
                  <a:schemeClr val="tx1"/>
                </a:solidFill>
                <a:effectLst/>
                <a:latin typeface="+mn-lt"/>
                <a:ea typeface="+mn-ea"/>
                <a:cs typeface="+mn-cs"/>
              </a:rPr>
              <a:t>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3. </a:t>
            </a:r>
            <a:r>
              <a:rPr kumimoji="1" lang="ja-JP" altLang="ja-JP" sz="1200" kern="1200" dirty="0" smtClean="0">
                <a:solidFill>
                  <a:schemeClr val="tx1"/>
                </a:solidFill>
                <a:effectLst/>
                <a:latin typeface="+mn-lt"/>
                <a:ea typeface="+mn-ea"/>
                <a:cs typeface="+mn-cs"/>
              </a:rPr>
              <a:t>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en-US" altLang="ja-JP" sz="1200" kern="1200" dirty="0" smtClean="0">
                <a:solidFill>
                  <a:schemeClr val="tx1"/>
                </a:solidFill>
                <a:effectLst/>
                <a:latin typeface="+mn-lt"/>
                <a:ea typeface="+mn-ea"/>
                <a:cs typeface="+mn-cs"/>
              </a:rPr>
              <a:t>4. </a:t>
            </a:r>
            <a:r>
              <a:rPr kumimoji="1" lang="ja-JP" altLang="ja-JP" sz="1200" kern="1200" dirty="0" smtClean="0">
                <a:solidFill>
                  <a:schemeClr val="tx1"/>
                </a:solidFill>
                <a:effectLst/>
                <a:latin typeface="+mn-lt"/>
                <a:ea typeface="+mn-ea"/>
                <a:cs typeface="+mn-cs"/>
              </a:rPr>
              <a:t>聞いて繰り返す、</a:t>
            </a:r>
            <a:r>
              <a:rPr kumimoji="1" lang="en-US" altLang="ja-JP" sz="1200" kern="1200" dirty="0" smtClean="0">
                <a:solidFill>
                  <a:schemeClr val="tx1"/>
                </a:solidFill>
                <a:effectLst/>
                <a:latin typeface="+mn-lt"/>
                <a:ea typeface="+mn-ea"/>
                <a:cs typeface="+mn-cs"/>
              </a:rPr>
              <a:t>5. </a:t>
            </a:r>
            <a:r>
              <a:rPr kumimoji="1" lang="ja-JP" altLang="ja-JP" sz="1200" kern="1200" dirty="0" smtClean="0">
                <a:solidFill>
                  <a:schemeClr val="tx1"/>
                </a:solidFill>
                <a:effectLst/>
                <a:latin typeface="+mn-lt"/>
                <a:ea typeface="+mn-ea"/>
                <a:cs typeface="+mn-cs"/>
              </a:rPr>
              <a:t>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en-US" altLang="ja-JP" sz="1200" kern="1200" dirty="0" smtClean="0">
                <a:solidFill>
                  <a:schemeClr val="tx1"/>
                </a:solidFill>
                <a:effectLst/>
                <a:latin typeface="+mn-lt"/>
                <a:ea typeface="+mn-ea"/>
                <a:cs typeface="+mn-cs"/>
              </a:rPr>
              <a:t>6. </a:t>
            </a:r>
            <a:r>
              <a:rPr kumimoji="1" lang="ja-JP" altLang="ja-JP" sz="1200" kern="1200" dirty="0" smtClean="0">
                <a:solidFill>
                  <a:schemeClr val="tx1"/>
                </a:solidFill>
                <a:effectLst/>
                <a:latin typeface="+mn-lt"/>
                <a:ea typeface="+mn-ea"/>
                <a:cs typeface="+mn-cs"/>
              </a:rPr>
              <a:t>絵と言葉を結び付ける、</a:t>
            </a:r>
            <a:r>
              <a:rPr kumimoji="1" lang="en-US" altLang="ja-JP" sz="1200" kern="1200" dirty="0" smtClean="0">
                <a:solidFill>
                  <a:schemeClr val="tx1"/>
                </a:solidFill>
                <a:effectLst/>
                <a:latin typeface="+mn-lt"/>
                <a:ea typeface="+mn-ea"/>
                <a:cs typeface="+mn-cs"/>
              </a:rPr>
              <a:t>7. </a:t>
            </a:r>
            <a:r>
              <a:rPr kumimoji="1" lang="ja-JP" altLang="ja-JP" sz="1200" kern="1200" dirty="0" smtClean="0">
                <a:solidFill>
                  <a:schemeClr val="tx1"/>
                </a:solidFill>
                <a:effectLst/>
                <a:latin typeface="+mn-lt"/>
                <a:ea typeface="+mn-ea"/>
                <a:cs typeface="+mn-cs"/>
              </a:rPr>
              <a:t>生徒同士で答えを確認する、</a:t>
            </a:r>
            <a:r>
              <a:rPr kumimoji="1" lang="en-US" altLang="ja-JP" sz="1200" kern="1200" dirty="0" smtClean="0">
                <a:solidFill>
                  <a:schemeClr val="tx1"/>
                </a:solidFill>
                <a:effectLst/>
                <a:latin typeface="+mn-lt"/>
                <a:ea typeface="+mn-ea"/>
                <a:cs typeface="+mn-cs"/>
              </a:rPr>
              <a:t>8. </a:t>
            </a:r>
            <a:r>
              <a:rPr kumimoji="1" lang="ja-JP" altLang="ja-JP" sz="1200" kern="1200" dirty="0" smtClean="0">
                <a:solidFill>
                  <a:schemeClr val="tx1"/>
                </a:solidFill>
                <a:effectLst/>
                <a:latin typeface="+mn-lt"/>
                <a:ea typeface="+mn-ea"/>
                <a:cs typeface="+mn-cs"/>
              </a:rPr>
              <a:t>もう一度聞いてチェックする</a:t>
            </a: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4</a:t>
            </a:fld>
            <a:endParaRPr kumimoji="1" lang="ja-JP" altLang="en-US"/>
          </a:p>
        </p:txBody>
      </p:sp>
    </p:spTree>
    <p:extLst>
      <p:ext uri="{BB962C8B-B14F-4D97-AF65-F5344CB8AC3E}">
        <p14:creationId xmlns:p14="http://schemas.microsoft.com/office/powerpoint/2010/main" val="428292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err="1" smtClean="0">
                <a:solidFill>
                  <a:schemeClr val="tx1"/>
                </a:solidFill>
                <a:effectLst/>
                <a:latin typeface="+mn-lt"/>
                <a:ea typeface="+mn-ea"/>
                <a:cs typeface="+mn-cs"/>
              </a:rPr>
              <a:t>Sebelum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makna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Cara </a:t>
            </a:r>
            <a:r>
              <a:rPr kumimoji="1" lang="en-US" altLang="ja-JP" sz="1200" kern="1200" dirty="0" err="1" smtClean="0">
                <a:solidFill>
                  <a:schemeClr val="tx1"/>
                </a:solidFill>
                <a:effectLst/>
                <a:latin typeface="+mn-lt"/>
                <a:ea typeface="+mn-ea"/>
                <a:cs typeface="+mn-cs"/>
              </a:rPr>
              <a:t>memperdengarkan</a:t>
            </a:r>
            <a:r>
              <a:rPr kumimoji="1" lang="en-US" altLang="ja-JP" sz="1200" kern="1200" dirty="0" smtClean="0">
                <a:solidFill>
                  <a:schemeClr val="tx1"/>
                </a:solidFill>
                <a:effectLst/>
                <a:latin typeface="+mn-lt"/>
                <a:ea typeface="+mn-ea"/>
                <a:cs typeface="+mn-cs"/>
              </a:rPr>
              <a:t> audio:</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A.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1.</a:t>
            </a:r>
            <a:r>
              <a:rPr kumimoji="1" lang="ja-JP" altLang="en-US"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tanpa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2.</a:t>
            </a:r>
            <a:r>
              <a:rPr kumimoji="1" lang="ja-JP" altLang="en-US"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perlihatkan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(2 kali)</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3.</a:t>
            </a:r>
            <a:r>
              <a:rPr kumimoji="1" lang="ja-JP" altLang="en-US" sz="1200" kern="120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Guru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acak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menunjuk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angka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dimaksud</a:t>
            </a:r>
            <a:r>
              <a:rPr kumimoji="1" lang="en-US" altLang="ja-JP" sz="1200" kern="1200" dirty="0" smtClean="0">
                <a:solidFill>
                  <a:schemeClr val="tx1"/>
                </a:solidFill>
                <a:effectLst/>
                <a:latin typeface="+mn-lt"/>
                <a:ea typeface="+mn-ea"/>
                <a:cs typeface="+mn-cs"/>
              </a:rPr>
              <a:t>.</a:t>
            </a:r>
          </a:p>
          <a:p>
            <a:pPr lvl="0"/>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B.</a:t>
            </a:r>
            <a:r>
              <a:rPr kumimoji="1" lang="en-US" altLang="ja-JP" sz="1200" kern="1200" baseline="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Bahasa </a:t>
            </a:r>
            <a:r>
              <a:rPr kumimoji="1" lang="en-US" altLang="ja-JP" sz="1200" kern="1200" dirty="0" err="1" smtClean="0">
                <a:solidFill>
                  <a:schemeClr val="tx1"/>
                </a:solidFill>
                <a:effectLst/>
                <a:latin typeface="+mn-lt"/>
                <a:ea typeface="+mn-ea"/>
                <a:cs typeface="+mn-cs"/>
              </a:rPr>
              <a:t>Jepang</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4.</a:t>
            </a:r>
            <a:r>
              <a:rPr kumimoji="1" lang="ja-JP" altLang="en-US"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ucap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ulang</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5.</a:t>
            </a:r>
            <a:r>
              <a:rPr kumimoji="1" lang="ja-JP" altLang="en-US"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ditunjuk</a:t>
            </a:r>
            <a:r>
              <a:rPr kumimoji="1" lang="en-US" altLang="ja-JP" sz="1200" kern="1200" dirty="0" smtClean="0">
                <a:solidFill>
                  <a:schemeClr val="tx1"/>
                </a:solidFill>
                <a:effectLst/>
                <a:latin typeface="+mn-lt"/>
                <a:ea typeface="+mn-ea"/>
                <a:cs typeface="+mn-cs"/>
              </a:rPr>
              <a:t> guru.</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atau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kata,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nomor</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a:t>
            </a:r>
          </a:p>
          <a:p>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C.  </a:t>
            </a:r>
            <a:r>
              <a:rPr kumimoji="1" lang="en-US" altLang="ja-JP" sz="1200" kern="1200" dirty="0" err="1" smtClean="0">
                <a:solidFill>
                  <a:schemeClr val="tx1"/>
                </a:solidFill>
                <a:effectLst/>
                <a:latin typeface="+mn-lt"/>
                <a:ea typeface="+mn-ea"/>
                <a:cs typeface="+mn-cs"/>
              </a:rPr>
              <a:t>Tahap</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6.</a:t>
            </a:r>
            <a:r>
              <a:rPr kumimoji="1" lang="ja-JP" altLang="en-US"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memasangkan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tulisan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gambar</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7.</a:t>
            </a:r>
            <a:r>
              <a:rPr kumimoji="1" lang="ja-JP" altLang="en-US"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saling</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di </a:t>
            </a:r>
            <a:r>
              <a:rPr kumimoji="1" lang="en-US" altLang="ja-JP" sz="1200" kern="1200" dirty="0" err="1" smtClean="0">
                <a:solidFill>
                  <a:schemeClr val="tx1"/>
                </a:solidFill>
                <a:effectLst/>
                <a:latin typeface="+mn-lt"/>
                <a:ea typeface="+mn-ea"/>
                <a:cs typeface="+mn-cs"/>
              </a:rPr>
              <a:t>dekatnya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lvl="0"/>
            <a:r>
              <a:rPr kumimoji="1" lang="en-US" altLang="ja-JP" sz="1200" kern="1200" dirty="0" smtClean="0">
                <a:solidFill>
                  <a:schemeClr val="tx1"/>
                </a:solidFill>
                <a:effectLst/>
                <a:latin typeface="+mn-lt"/>
                <a:ea typeface="+mn-ea"/>
                <a:cs typeface="+mn-cs"/>
              </a:rPr>
              <a:t>8.</a:t>
            </a:r>
            <a:r>
              <a:rPr kumimoji="1" lang="ja-JP" altLang="en-US"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sambil</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dicek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endParaRPr kumimoji="1" lang="en-US" altLang="ja-JP" dirty="0" smtClean="0">
              <a:solidFill>
                <a:srgbClr val="C00000"/>
              </a:solidFill>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endParaRPr kumimoji="1" lang="en-US" altLang="ja-JP" b="1" dirty="0" smtClean="0">
              <a:solidFill>
                <a:srgbClr val="C00000"/>
              </a:solidFill>
            </a:endParaRPr>
          </a:p>
          <a:p>
            <a:endParaRPr kumimoji="1" lang="en-US" altLang="ja-JP" dirty="0" smtClean="0">
              <a:solidFill>
                <a:srgbClr val="C00000"/>
              </a:solidFill>
            </a:endParaRPr>
          </a:p>
          <a:p>
            <a:r>
              <a:rPr kumimoji="1" lang="en-US" altLang="ja-JP" dirty="0" smtClean="0"/>
              <a:t>(3)</a:t>
            </a:r>
          </a:p>
          <a:p>
            <a:r>
              <a:rPr kumimoji="1" lang="ja-JP" altLang="ja-JP" sz="1200" kern="1200" dirty="0" smtClean="0">
                <a:solidFill>
                  <a:schemeClr val="tx1"/>
                </a:solidFill>
                <a:effectLst/>
                <a:latin typeface="+mn-lt"/>
                <a:ea typeface="+mn-ea"/>
                <a:cs typeface="+mn-cs"/>
              </a:rPr>
              <a:t>音声を聞く前に、場面や絵の内容を確認する。 </a:t>
            </a:r>
          </a:p>
          <a:p>
            <a:r>
              <a:rPr kumimoji="1" lang="en-US" altLang="ja-JP" sz="1200" kern="1200" dirty="0" smtClean="0">
                <a:solidFill>
                  <a:schemeClr val="tx1"/>
                </a:solidFill>
                <a:effectLst/>
                <a:latin typeface="+mn-lt"/>
                <a:ea typeface="+mn-ea"/>
                <a:cs typeface="+mn-cs"/>
              </a:rPr>
              <a:t>A</a:t>
            </a:r>
            <a:r>
              <a:rPr kumimoji="1" lang="ja-JP" altLang="ja-JP" sz="1200" kern="1200" dirty="0" smtClean="0">
                <a:solidFill>
                  <a:schemeClr val="tx1"/>
                </a:solidFill>
                <a:effectLst/>
                <a:latin typeface="+mn-lt"/>
                <a:ea typeface="+mn-ea"/>
                <a:cs typeface="+mn-cs"/>
              </a:rPr>
              <a:t>聞くだけ</a:t>
            </a:r>
          </a:p>
          <a:p>
            <a:r>
              <a:rPr kumimoji="1" lang="en-US" altLang="ja-JP" sz="1200" kern="1200" dirty="0" smtClean="0">
                <a:solidFill>
                  <a:schemeClr val="tx1"/>
                </a:solidFill>
                <a:effectLst/>
                <a:latin typeface="+mn-lt"/>
                <a:ea typeface="+mn-ea"/>
                <a:cs typeface="+mn-cs"/>
              </a:rPr>
              <a:t>1. </a:t>
            </a:r>
            <a:r>
              <a:rPr kumimoji="1" lang="ja-JP" altLang="ja-JP" sz="1200" kern="1200" dirty="0" smtClean="0">
                <a:solidFill>
                  <a:schemeClr val="tx1"/>
                </a:solidFill>
                <a:effectLst/>
                <a:latin typeface="+mn-lt"/>
                <a:ea typeface="+mn-ea"/>
                <a:cs typeface="+mn-cs"/>
              </a:rPr>
              <a:t>文字を見ないで</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2. </a:t>
            </a:r>
            <a:r>
              <a:rPr kumimoji="1" lang="ja-JP" altLang="ja-JP" sz="1200" kern="1200" dirty="0" smtClean="0">
                <a:solidFill>
                  <a:schemeClr val="tx1"/>
                </a:solidFill>
                <a:effectLst/>
                <a:latin typeface="+mn-lt"/>
                <a:ea typeface="+mn-ea"/>
                <a:cs typeface="+mn-cs"/>
              </a:rPr>
              <a:t>文字を見て</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回、</a:t>
            </a:r>
            <a:r>
              <a:rPr kumimoji="1" lang="en-US" altLang="ja-JP" sz="1200" kern="1200" dirty="0" smtClean="0">
                <a:solidFill>
                  <a:schemeClr val="tx1"/>
                </a:solidFill>
                <a:effectLst/>
                <a:latin typeface="+mn-lt"/>
                <a:ea typeface="+mn-ea"/>
                <a:cs typeface="+mn-cs"/>
              </a:rPr>
              <a:t>3. </a:t>
            </a:r>
            <a:r>
              <a:rPr kumimoji="1" lang="ja-JP" altLang="ja-JP" sz="1200" kern="1200" dirty="0" smtClean="0">
                <a:solidFill>
                  <a:schemeClr val="tx1"/>
                </a:solidFill>
                <a:effectLst/>
                <a:latin typeface="+mn-lt"/>
                <a:ea typeface="+mn-ea"/>
                <a:cs typeface="+mn-cs"/>
              </a:rPr>
              <a:t>教師が言ったことばの絵を指さししたり番号を言う</a:t>
            </a:r>
          </a:p>
          <a:p>
            <a:r>
              <a:rPr kumimoji="1" lang="en-US" altLang="ja-JP" sz="1200" kern="1200" dirty="0" smtClean="0">
                <a:solidFill>
                  <a:schemeClr val="tx1"/>
                </a:solidFill>
                <a:effectLst/>
                <a:latin typeface="+mn-lt"/>
                <a:ea typeface="+mn-ea"/>
                <a:cs typeface="+mn-cs"/>
              </a:rPr>
              <a:t>B</a:t>
            </a:r>
            <a:r>
              <a:rPr kumimoji="1" lang="ja-JP" altLang="ja-JP" sz="1200" kern="1200" dirty="0" smtClean="0">
                <a:solidFill>
                  <a:schemeClr val="tx1"/>
                </a:solidFill>
                <a:effectLst/>
                <a:latin typeface="+mn-lt"/>
                <a:ea typeface="+mn-ea"/>
                <a:cs typeface="+mn-cs"/>
              </a:rPr>
              <a:t>発音する</a:t>
            </a:r>
          </a:p>
          <a:p>
            <a:r>
              <a:rPr kumimoji="1" lang="en-US" altLang="ja-JP" sz="1200" kern="1200" dirty="0" smtClean="0">
                <a:solidFill>
                  <a:schemeClr val="tx1"/>
                </a:solidFill>
                <a:effectLst/>
                <a:latin typeface="+mn-lt"/>
                <a:ea typeface="+mn-ea"/>
                <a:cs typeface="+mn-cs"/>
              </a:rPr>
              <a:t>4. </a:t>
            </a:r>
            <a:r>
              <a:rPr kumimoji="1" lang="ja-JP" altLang="ja-JP" sz="1200" kern="1200" dirty="0" smtClean="0">
                <a:solidFill>
                  <a:schemeClr val="tx1"/>
                </a:solidFill>
                <a:effectLst/>
                <a:latin typeface="+mn-lt"/>
                <a:ea typeface="+mn-ea"/>
                <a:cs typeface="+mn-cs"/>
              </a:rPr>
              <a:t>聞いて繰り返す、</a:t>
            </a:r>
            <a:r>
              <a:rPr kumimoji="1" lang="en-US" altLang="ja-JP" sz="1200" kern="1200" dirty="0" smtClean="0">
                <a:solidFill>
                  <a:schemeClr val="tx1"/>
                </a:solidFill>
                <a:effectLst/>
                <a:latin typeface="+mn-lt"/>
                <a:ea typeface="+mn-ea"/>
                <a:cs typeface="+mn-cs"/>
              </a:rPr>
              <a:t>5. </a:t>
            </a:r>
            <a:r>
              <a:rPr kumimoji="1" lang="ja-JP" altLang="ja-JP" sz="1200" kern="1200" dirty="0" smtClean="0">
                <a:solidFill>
                  <a:schemeClr val="tx1"/>
                </a:solidFill>
                <a:effectLst/>
                <a:latin typeface="+mn-lt"/>
                <a:ea typeface="+mn-ea"/>
                <a:cs typeface="+mn-cs"/>
              </a:rPr>
              <a:t>教師が指さした絵の言葉を言う（一人の生徒が言い、他の生徒が指さす</a:t>
            </a:r>
          </a:p>
          <a:p>
            <a:r>
              <a:rPr kumimoji="1" lang="en-US" altLang="ja-JP" sz="1200" kern="1200" dirty="0" smtClean="0">
                <a:solidFill>
                  <a:schemeClr val="tx1"/>
                </a:solidFill>
                <a:effectLst/>
                <a:latin typeface="+mn-lt"/>
                <a:ea typeface="+mn-ea"/>
                <a:cs typeface="+mn-cs"/>
              </a:rPr>
              <a:t>C</a:t>
            </a:r>
            <a:r>
              <a:rPr kumimoji="1" lang="ja-JP" altLang="ja-JP" sz="1200" kern="1200" dirty="0" smtClean="0">
                <a:solidFill>
                  <a:schemeClr val="tx1"/>
                </a:solidFill>
                <a:effectLst/>
                <a:latin typeface="+mn-lt"/>
                <a:ea typeface="+mn-ea"/>
                <a:cs typeface="+mn-cs"/>
              </a:rPr>
              <a:t>文字を確認する</a:t>
            </a:r>
          </a:p>
          <a:p>
            <a:r>
              <a:rPr kumimoji="1" lang="en-US" altLang="ja-JP" sz="1200" kern="1200" dirty="0" smtClean="0">
                <a:solidFill>
                  <a:schemeClr val="tx1"/>
                </a:solidFill>
                <a:effectLst/>
                <a:latin typeface="+mn-lt"/>
                <a:ea typeface="+mn-ea"/>
                <a:cs typeface="+mn-cs"/>
              </a:rPr>
              <a:t>6. </a:t>
            </a:r>
            <a:r>
              <a:rPr kumimoji="1" lang="ja-JP" altLang="ja-JP" sz="1200" kern="1200" dirty="0" smtClean="0">
                <a:solidFill>
                  <a:schemeClr val="tx1"/>
                </a:solidFill>
                <a:effectLst/>
                <a:latin typeface="+mn-lt"/>
                <a:ea typeface="+mn-ea"/>
                <a:cs typeface="+mn-cs"/>
              </a:rPr>
              <a:t>絵と言葉を結び付ける、</a:t>
            </a:r>
            <a:r>
              <a:rPr kumimoji="1" lang="en-US" altLang="ja-JP" sz="1200" kern="1200" dirty="0" smtClean="0">
                <a:solidFill>
                  <a:schemeClr val="tx1"/>
                </a:solidFill>
                <a:effectLst/>
                <a:latin typeface="+mn-lt"/>
                <a:ea typeface="+mn-ea"/>
                <a:cs typeface="+mn-cs"/>
              </a:rPr>
              <a:t>7. </a:t>
            </a:r>
            <a:r>
              <a:rPr kumimoji="1" lang="ja-JP" altLang="ja-JP" sz="1200" kern="1200" dirty="0" smtClean="0">
                <a:solidFill>
                  <a:schemeClr val="tx1"/>
                </a:solidFill>
                <a:effectLst/>
                <a:latin typeface="+mn-lt"/>
                <a:ea typeface="+mn-ea"/>
                <a:cs typeface="+mn-cs"/>
              </a:rPr>
              <a:t>生徒同士で答えを確認する、</a:t>
            </a:r>
            <a:r>
              <a:rPr kumimoji="1" lang="en-US" altLang="ja-JP" sz="1200" kern="1200" dirty="0" smtClean="0">
                <a:solidFill>
                  <a:schemeClr val="tx1"/>
                </a:solidFill>
                <a:effectLst/>
                <a:latin typeface="+mn-lt"/>
                <a:ea typeface="+mn-ea"/>
                <a:cs typeface="+mn-cs"/>
              </a:rPr>
              <a:t>8. </a:t>
            </a:r>
            <a:r>
              <a:rPr kumimoji="1" lang="ja-JP" altLang="ja-JP" sz="1200" kern="1200" dirty="0" smtClean="0">
                <a:solidFill>
                  <a:schemeClr val="tx1"/>
                </a:solidFill>
                <a:effectLst/>
                <a:latin typeface="+mn-lt"/>
                <a:ea typeface="+mn-ea"/>
                <a:cs typeface="+mn-cs"/>
              </a:rPr>
              <a:t>もう一度聞いてチェックする</a:t>
            </a:r>
          </a:p>
          <a:p>
            <a:endParaRPr kumimoji="1" lang="ja-JP" altLang="en-US" dirty="0"/>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5</a:t>
            </a:fld>
            <a:endParaRPr kumimoji="1" lang="ja-JP" altLang="en-US"/>
          </a:p>
        </p:txBody>
      </p:sp>
    </p:spTree>
    <p:extLst>
      <p:ext uri="{BB962C8B-B14F-4D97-AF65-F5344CB8AC3E}">
        <p14:creationId xmlns:p14="http://schemas.microsoft.com/office/powerpoint/2010/main" val="336605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smtClean="0">
                <a:solidFill>
                  <a:schemeClr val="tx1"/>
                </a:solidFill>
                <a:effectLst/>
                <a:latin typeface="+mn-lt"/>
                <a:ea typeface="+mn-ea"/>
                <a:cs typeface="+mn-cs"/>
              </a:rPr>
              <a:t>「月日の歌」を歌いましょう。</a:t>
            </a:r>
            <a:r>
              <a:rPr kumimoji="1" lang="ja-JP" altLang="en-US" sz="1200" kern="1200" dirty="0" smtClean="0">
                <a:solidFill>
                  <a:schemeClr val="tx1"/>
                </a:solidFill>
                <a:effectLst/>
                <a:latin typeface="+mn-lt"/>
                <a:ea typeface="+mn-ea"/>
                <a:cs typeface="+mn-cs"/>
              </a:rPr>
              <a:t>」</a:t>
            </a:r>
            <a:endParaRPr kumimoji="1" lang="ja-JP" altLang="en-US" dirty="0"/>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6</a:t>
            </a:fld>
            <a:endParaRPr kumimoji="1" lang="ja-JP" altLang="en-US"/>
          </a:p>
        </p:txBody>
      </p:sp>
    </p:spTree>
    <p:extLst>
      <p:ext uri="{BB962C8B-B14F-4D97-AF65-F5344CB8AC3E}">
        <p14:creationId xmlns:p14="http://schemas.microsoft.com/office/powerpoint/2010/main" val="21233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kalimat</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tersedia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menyebutkan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Jepang</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belum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selalu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meminta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menjawab</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dalam</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bahasa</a:t>
            </a:r>
            <a:r>
              <a:rPr kumimoji="1" lang="en-US" altLang="ja-JP" sz="1200" kern="1200" dirty="0" smtClean="0">
                <a:solidFill>
                  <a:schemeClr val="tx1"/>
                </a:solidFill>
                <a:effectLst/>
                <a:latin typeface="+mn-lt"/>
                <a:ea typeface="+mn-ea"/>
                <a:cs typeface="+mn-cs"/>
              </a:rPr>
              <a:t> Indonesia).</a:t>
            </a:r>
          </a:p>
          <a:p>
            <a:pPr marL="17145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diharapkan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memahami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menerima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berbeda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Tetapi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kalau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tidak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guru </a:t>
            </a:r>
            <a:r>
              <a:rPr kumimoji="1" lang="en-US" altLang="ja-JP" sz="1200" kern="1200" dirty="0" err="1" smtClean="0">
                <a:solidFill>
                  <a:schemeClr val="tx1"/>
                </a:solidFill>
                <a:effectLst/>
                <a:latin typeface="+mn-lt"/>
                <a:ea typeface="+mn-ea"/>
                <a:cs typeface="+mn-cs"/>
              </a:rPr>
              <a:t>bisa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memberikan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kesempatan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kepada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lain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membantu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memikirkan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argumentasinya</a:t>
            </a:r>
            <a:r>
              <a:rPr kumimoji="1" lang="en-US" altLang="ja-JP"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kegiatan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 BUKAN </a:t>
            </a:r>
            <a:r>
              <a:rPr kumimoji="1" lang="en-US" altLang="ja-JP" sz="1200" kern="1200" dirty="0" err="1" smtClean="0">
                <a:solidFill>
                  <a:schemeClr val="tx1"/>
                </a:solidFill>
                <a:effectLst/>
                <a:latin typeface="+mn-lt"/>
                <a:ea typeface="+mn-ea"/>
                <a:cs typeface="+mn-cs"/>
              </a:rPr>
              <a:t>menuliskan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endParaRPr kumimoji="1" lang="ja-JP" altLang="ja-JP" sz="1200" kern="1200" dirty="0" smtClean="0">
              <a:solidFill>
                <a:schemeClr val="tx1"/>
              </a:solidFill>
              <a:effectLst/>
              <a:latin typeface="+mn-lt"/>
              <a:ea typeface="+mn-ea"/>
              <a:cs typeface="+mn-cs"/>
            </a:endParaRP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p>
          <a:p>
            <a:endParaRPr kumimoji="1" lang="en-US"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）今月</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）一年の最後の月（</a:t>
            </a:r>
            <a:r>
              <a:rPr kumimoji="1" lang="en-US" altLang="ja-JP" sz="1200" kern="1200" dirty="0" smtClean="0">
                <a:solidFill>
                  <a:schemeClr val="tx1"/>
                </a:solidFill>
                <a:effectLst/>
                <a:latin typeface="+mn-lt"/>
                <a:ea typeface="+mn-ea"/>
                <a:cs typeface="+mn-cs"/>
              </a:rPr>
              <a:t>12</a:t>
            </a:r>
            <a:r>
              <a:rPr kumimoji="1" lang="ja-JP" altLang="ja-JP" sz="1200" kern="1200" dirty="0" smtClean="0">
                <a:solidFill>
                  <a:schemeClr val="tx1"/>
                </a:solidFill>
                <a:effectLst/>
                <a:latin typeface="+mn-lt"/>
                <a:ea typeface="+mn-ea"/>
                <a:cs typeface="+mn-cs"/>
              </a:rPr>
              <a:t>月）</a:t>
            </a:r>
            <a:r>
              <a:rPr kumimoji="1" lang="ja-JP" altLang="en-US" sz="1200" kern="1200" dirty="0" smtClean="0">
                <a:solidFill>
                  <a:schemeClr val="tx1"/>
                </a:solidFill>
                <a:effectLst/>
                <a:latin typeface="+mn-lt"/>
                <a:ea typeface="+mn-ea"/>
                <a:cs typeface="+mn-cs"/>
              </a:rPr>
              <a:t>　</a:t>
            </a:r>
            <a:endParaRPr kumimoji="1" lang="ja-JP"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3</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学期が始まった月（</a:t>
            </a:r>
            <a:r>
              <a:rPr kumimoji="1" lang="en-US" altLang="ja-JP" sz="1200" kern="1200" dirty="0" smtClean="0">
                <a:solidFill>
                  <a:schemeClr val="tx1"/>
                </a:solidFill>
                <a:effectLst/>
                <a:latin typeface="+mn-lt"/>
                <a:ea typeface="+mn-ea"/>
                <a:cs typeface="+mn-cs"/>
              </a:rPr>
              <a:t>7</a:t>
            </a:r>
            <a:r>
              <a:rPr kumimoji="1" lang="ja-JP" altLang="ja-JP" sz="1200" kern="1200" dirty="0" smtClean="0">
                <a:solidFill>
                  <a:schemeClr val="tx1"/>
                </a:solidFill>
                <a:effectLst/>
                <a:latin typeface="+mn-lt"/>
                <a:ea typeface="+mn-ea"/>
                <a:cs typeface="+mn-cs"/>
              </a:rPr>
              <a:t>月？） </a:t>
            </a:r>
          </a:p>
          <a:p>
            <a:r>
              <a:rPr kumimoji="1" lang="ja-JP" altLang="en-US"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4</a:t>
            </a:r>
            <a:r>
              <a:rPr kumimoji="1" lang="ja-JP" altLang="ja-JP" sz="1200" kern="1200" dirty="0" smtClean="0">
                <a:solidFill>
                  <a:schemeClr val="tx1"/>
                </a:solidFill>
                <a:effectLst/>
                <a:latin typeface="+mn-lt"/>
                <a:ea typeface="+mn-ea"/>
                <a:cs typeface="+mn-cs"/>
              </a:rPr>
              <a:t>）日の数が一番少ない月（</a:t>
            </a:r>
            <a:r>
              <a:rPr kumimoji="1" lang="en-US" altLang="ja-JP" sz="1200" kern="1200" dirty="0" smtClean="0">
                <a:solidFill>
                  <a:schemeClr val="tx1"/>
                </a:solidFill>
                <a:effectLst/>
                <a:latin typeface="+mn-lt"/>
                <a:ea typeface="+mn-ea"/>
                <a:cs typeface="+mn-cs"/>
              </a:rPr>
              <a:t>2</a:t>
            </a:r>
            <a:r>
              <a:rPr kumimoji="1" lang="ja-JP" altLang="ja-JP" sz="1200" kern="1200" dirty="0" smtClean="0">
                <a:solidFill>
                  <a:schemeClr val="tx1"/>
                </a:solidFill>
                <a:effectLst/>
                <a:latin typeface="+mn-lt"/>
                <a:ea typeface="+mn-ea"/>
                <a:cs typeface="+mn-cs"/>
              </a:rPr>
              <a:t>月）</a:t>
            </a:r>
          </a:p>
          <a:p>
            <a:r>
              <a:rPr kumimoji="1" lang="ja-JP" altLang="en-US"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）祝日が一番たくさんある月（</a:t>
            </a:r>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月？　その年のレバランの月？）</a:t>
            </a:r>
          </a:p>
          <a:p>
            <a:r>
              <a:rPr kumimoji="1" lang="ja-JP" altLang="en-US" sz="1200" kern="1200" dirty="0" smtClean="0">
                <a:solidFill>
                  <a:schemeClr val="tx1"/>
                </a:solidFill>
                <a:effectLst/>
                <a:latin typeface="+mn-lt"/>
                <a:ea typeface="+mn-ea"/>
                <a:cs typeface="+mn-cs"/>
              </a:rPr>
              <a:t>　</a:t>
            </a:r>
            <a:r>
              <a:rPr kumimoji="1" lang="ja-JP" altLang="ja-JP" sz="1200" kern="1200" dirty="0" smtClean="0">
                <a:solidFill>
                  <a:schemeClr val="tx1"/>
                </a:solidFill>
                <a:effectLst/>
                <a:latin typeface="+mn-lt"/>
                <a:ea typeface="+mn-ea"/>
                <a:cs typeface="+mn-cs"/>
              </a:rPr>
              <a:t>（</a:t>
            </a:r>
            <a:r>
              <a:rPr kumimoji="1" lang="en-US" altLang="ja-JP" sz="1200" kern="1200" dirty="0" smtClean="0">
                <a:solidFill>
                  <a:schemeClr val="tx1"/>
                </a:solidFill>
                <a:effectLst/>
                <a:latin typeface="+mn-lt"/>
                <a:ea typeface="+mn-ea"/>
                <a:cs typeface="+mn-cs"/>
              </a:rPr>
              <a:t>6</a:t>
            </a:r>
            <a:r>
              <a:rPr kumimoji="1" lang="ja-JP" altLang="ja-JP" sz="1200" kern="1200" dirty="0" smtClean="0">
                <a:solidFill>
                  <a:schemeClr val="tx1"/>
                </a:solidFill>
                <a:effectLst/>
                <a:latin typeface="+mn-lt"/>
                <a:ea typeface="+mn-ea"/>
                <a:cs typeface="+mn-cs"/>
              </a:rPr>
              <a:t>）楽しいことがある（あった）月</a:t>
            </a:r>
            <a:r>
              <a:rPr kumimoji="1" lang="ja-JP" altLang="en-US" sz="1200" kern="1200" dirty="0" smtClean="0">
                <a:solidFill>
                  <a:schemeClr val="tx1"/>
                </a:solidFill>
                <a:effectLst/>
                <a:latin typeface="+mn-lt"/>
                <a:ea typeface="+mn-ea"/>
                <a:cs typeface="+mn-cs"/>
              </a:rPr>
              <a:t>（？）　</a:t>
            </a:r>
            <a:r>
              <a:rPr kumimoji="1" lang="en-US" altLang="ja-JP" sz="1200" kern="1200" dirty="0" smtClean="0">
                <a:solidFill>
                  <a:schemeClr val="tx1"/>
                </a:solidFill>
                <a:effectLst/>
                <a:latin typeface="+mn-lt"/>
                <a:ea typeface="+mn-ea"/>
                <a:cs typeface="+mn-cs"/>
              </a:rPr>
              <a:t>〉</a:t>
            </a:r>
          </a:p>
          <a:p>
            <a:endParaRPr kumimoji="1" lang="en-US" altLang="ja-JP" sz="1200" kern="1200" dirty="0" smtClean="0">
              <a:solidFill>
                <a:schemeClr val="tx1"/>
              </a:solidFill>
              <a:effectLst/>
              <a:latin typeface="+mn-lt"/>
              <a:ea typeface="+mn-ea"/>
              <a:cs typeface="+mn-cs"/>
            </a:endParaRPr>
          </a:p>
          <a:p>
            <a:r>
              <a:rPr kumimoji="1" lang="ja-JP" altLang="en-US" sz="1200" kern="1200" dirty="0" smtClean="0">
                <a:solidFill>
                  <a:schemeClr val="tx1"/>
                </a:solidFill>
                <a:effectLst/>
                <a:latin typeface="+mn-lt"/>
                <a:ea typeface="+mn-ea"/>
                <a:cs typeface="+mn-cs"/>
              </a:rPr>
              <a:t>進め方</a:t>
            </a: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答えを日本語で言う。答えは一つ、みんな同じとは限らない。</a:t>
            </a: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違う答えの場合、なぜか説明する（インドネシア語で）。</a:t>
            </a:r>
            <a:endParaRPr kumimoji="1" lang="en-US" altLang="ja-JP"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理屈がわかる、他の人が納得できればよい。</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書くことは目的ではない。</a:t>
            </a: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7</a:t>
            </a:fld>
            <a:endParaRPr kumimoji="1" lang="ja-JP" altLang="en-US"/>
          </a:p>
        </p:txBody>
      </p:sp>
    </p:spTree>
    <p:extLst>
      <p:ext uri="{BB962C8B-B14F-4D97-AF65-F5344CB8AC3E}">
        <p14:creationId xmlns:p14="http://schemas.microsoft.com/office/powerpoint/2010/main" val="595396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dirty="0" smtClean="0"/>
              <a:t>〈</a:t>
            </a:r>
            <a:r>
              <a:rPr kumimoji="1" lang="ja-JP" altLang="en-US" sz="1200" dirty="0" smtClean="0"/>
              <a:t>ほかの人に誕生日を聞いたり、誕生日を聞かれたときの答え方を勉強します。</a:t>
            </a:r>
            <a:r>
              <a:rPr kumimoji="1" lang="en-US" altLang="ja-JP" sz="1200" dirty="0" smtClean="0"/>
              <a:t>〉</a:t>
            </a:r>
            <a:endParaRPr kumimoji="1" lang="ja-JP" altLang="en-US" sz="1200" dirty="0"/>
          </a:p>
        </p:txBody>
      </p:sp>
      <p:sp>
        <p:nvSpPr>
          <p:cNvPr id="4" name="スライド番号プレースホルダー 3"/>
          <p:cNvSpPr>
            <a:spLocks noGrp="1"/>
          </p:cNvSpPr>
          <p:nvPr>
            <p:ph type="sldNum" sz="quarter" idx="10"/>
          </p:nvPr>
        </p:nvSpPr>
        <p:spPr/>
        <p:txBody>
          <a:bodyPr/>
          <a:lstStyle/>
          <a:p>
            <a:fld id="{AFC0DE5F-C7B1-4AA1-9E20-33415452BF1B}" type="slidenum">
              <a:rPr kumimoji="1" lang="ja-JP" altLang="en-US" smtClean="0"/>
              <a:t>8</a:t>
            </a:fld>
            <a:endParaRPr kumimoji="1" lang="ja-JP" altLang="en-US"/>
          </a:p>
        </p:txBody>
      </p:sp>
    </p:spTree>
    <p:extLst>
      <p:ext uri="{BB962C8B-B14F-4D97-AF65-F5344CB8AC3E}">
        <p14:creationId xmlns:p14="http://schemas.microsoft.com/office/powerpoint/2010/main" val="1620311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Siswa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membaca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penjelasan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instruksi</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mengetahui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tugasnya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Situasi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tujuan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dan</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dari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percakapan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ini</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Mengkonfirmasi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pilihan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Apabila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ada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beberapa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yang </a:t>
            </a:r>
            <a:r>
              <a:rPr kumimoji="1" lang="en-US" altLang="ja-JP" sz="1200" kern="1200" dirty="0" err="1" smtClean="0">
                <a:solidFill>
                  <a:schemeClr val="tx1"/>
                </a:solidFill>
                <a:effectLst/>
                <a:latin typeface="+mn-lt"/>
                <a:ea typeface="+mn-ea"/>
                <a:cs typeface="+mn-cs"/>
              </a:rPr>
              <a:t>harus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disimak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saja</a:t>
            </a:r>
            <a:r>
              <a:rPr kumimoji="1" lang="en-US" altLang="ja-JP" sz="1200" kern="1200" dirty="0" smtClean="0">
                <a:solidFill>
                  <a:schemeClr val="tx1"/>
                </a:solidFill>
                <a:effectLst/>
                <a:latin typeface="+mn-lt"/>
                <a:ea typeface="+mn-ea"/>
                <a:cs typeface="+mn-cs"/>
              </a:rPr>
              <a:t>.(</a:t>
            </a:r>
            <a:r>
              <a:rPr kumimoji="1" lang="en-US" altLang="ja-JP" sz="1200" kern="1200" dirty="0" err="1" smtClean="0">
                <a:solidFill>
                  <a:schemeClr val="tx1"/>
                </a:solidFill>
                <a:effectLst/>
                <a:latin typeface="+mn-lt"/>
                <a:ea typeface="+mn-ea"/>
                <a:cs typeface="+mn-cs"/>
              </a:rPr>
              <a:t>Jangan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mengerjakan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dua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tugas</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sekaligus</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Contoh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dikerjakan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berkali</a:t>
            </a:r>
            <a:r>
              <a:rPr kumimoji="1" lang="en-US" altLang="ja-JP" sz="1200" kern="1200" dirty="0" smtClean="0">
                <a:solidFill>
                  <a:schemeClr val="tx1"/>
                </a:solidFill>
                <a:effectLst/>
                <a:latin typeface="+mn-lt"/>
                <a:ea typeface="+mn-ea"/>
                <a:cs typeface="+mn-cs"/>
              </a:rPr>
              <a:t>-kali.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dicocokkan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dengan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sesama</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teman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Setelah</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itu</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perdengarkan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sekali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lagi</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untuk</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mencocokkan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jawaban</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bersama</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indent="0">
              <a:buNone/>
            </a:pPr>
            <a:r>
              <a:rPr kumimoji="1" lang="en-US" altLang="ja-JP" sz="1200" kern="1200" dirty="0" smtClean="0">
                <a:solidFill>
                  <a:schemeClr val="tx1"/>
                </a:solidFill>
                <a:effectLst/>
                <a:latin typeface="+mn-lt"/>
                <a:ea typeface="+mn-ea"/>
                <a:cs typeface="+mn-cs"/>
              </a:rPr>
              <a:t>______________________________________________________________________________________________________________________________________________________________________________________________</a:t>
            </a:r>
            <a:endParaRPr kumimoji="1" lang="en-US" altLang="ja-JP" dirty="0" smtClean="0"/>
          </a:p>
          <a:p>
            <a:pPr marL="0" indent="0">
              <a:buNone/>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smtClean="0">
                <a:solidFill>
                  <a:schemeClr val="tx1"/>
                </a:solidFill>
                <a:effectLst/>
                <a:latin typeface="+mn-lt"/>
                <a:ea typeface="+mn-ea"/>
                <a:cs typeface="+mn-cs"/>
              </a:rPr>
              <a:t>〈5</a:t>
            </a:r>
            <a:r>
              <a:rPr kumimoji="1" lang="ja-JP" altLang="ja-JP" sz="1200" kern="1200" dirty="0" smtClean="0">
                <a:solidFill>
                  <a:schemeClr val="tx1"/>
                </a:solidFill>
                <a:effectLst/>
                <a:latin typeface="+mn-lt"/>
                <a:ea typeface="+mn-ea"/>
                <a:cs typeface="+mn-cs"/>
              </a:rPr>
              <a:t>人の誕生日はいつですか。カレンダーに○をつけましょう。</a:t>
            </a:r>
            <a:r>
              <a:rPr kumimoji="1" lang="en-US" altLang="ja-JP" sz="1200" kern="1200" dirty="0" smtClean="0">
                <a:solidFill>
                  <a:schemeClr val="tx1"/>
                </a:solidFill>
                <a:effectLst/>
                <a:latin typeface="+mn-lt"/>
                <a:ea typeface="+mn-ea"/>
                <a:cs typeface="+mn-cs"/>
              </a:rPr>
              <a:t>〉</a:t>
            </a:r>
            <a:endParaRPr kumimoji="1" lang="ja-JP" altLang="ja-JP" sz="1200" kern="1200" dirty="0" smtClean="0">
              <a:solidFill>
                <a:schemeClr val="tx1"/>
              </a:solidFill>
              <a:effectLst/>
              <a:latin typeface="+mn-lt"/>
              <a:ea typeface="+mn-ea"/>
              <a:cs typeface="+mn-cs"/>
            </a:endParaRPr>
          </a:p>
          <a:p>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赤い枠の中：</a:t>
            </a:r>
            <a:r>
              <a:rPr lang="ja-JP" altLang="ja-JP" dirty="0" smtClean="0"/>
              <a:t>「ききましょう１」の２番の会話をもう</a:t>
            </a:r>
            <a:r>
              <a:rPr lang="en-US" altLang="ja-JP" dirty="0" smtClean="0"/>
              <a:t>1</a:t>
            </a:r>
            <a:r>
              <a:rPr lang="ja-JP" altLang="ja-JP" dirty="0" smtClean="0"/>
              <a:t>度きいてください。「え、すみません、もういちど」はどんなとき使いますか。</a:t>
            </a:r>
            <a:r>
              <a:rPr lang="en-US" altLang="ja-JP" dirty="0" smtClean="0"/>
              <a:t>〉</a:t>
            </a:r>
            <a:endParaRPr lang="ja-JP"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a:p>
            <a:r>
              <a:rPr kumimoji="1" lang="ja-JP" altLang="en-US" baseline="0" dirty="0" smtClean="0"/>
              <a:t>進め方</a:t>
            </a:r>
            <a:endParaRPr kumimoji="1" lang="en-US" altLang="ja-JP" baseline="0" dirty="0" smtClean="0"/>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生徒は指示を読む。タスクは何か（どんな場面や目的の会話を聞くか、何を理解するか）確認する。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選択肢を確認する。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複数のタスクがある場合は、</a:t>
            </a:r>
            <a:r>
              <a:rPr kumimoji="1" lang="en-US" altLang="ja-JP" sz="1200" kern="1200" dirty="0" smtClean="0">
                <a:solidFill>
                  <a:schemeClr val="tx1"/>
                </a:solidFill>
                <a:effectLst/>
                <a:latin typeface="+mn-lt"/>
                <a:ea typeface="+mn-ea"/>
                <a:cs typeface="+mn-cs"/>
              </a:rPr>
              <a:t>1</a:t>
            </a:r>
            <a:r>
              <a:rPr kumimoji="1" lang="ja-JP" altLang="ja-JP" sz="1200" kern="1200" dirty="0" smtClean="0">
                <a:solidFill>
                  <a:schemeClr val="tx1"/>
                </a:solidFill>
                <a:effectLst/>
                <a:latin typeface="+mn-lt"/>
                <a:ea typeface="+mn-ea"/>
                <a:cs typeface="+mn-cs"/>
              </a:rPr>
              <a:t>回に一つの目的で聞く。</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例題をみんなでやってみる。</a:t>
            </a:r>
          </a:p>
          <a:p>
            <a:pPr marL="171450" indent="-171450">
              <a:buFont typeface="Arial" panose="020B0604020202020204" pitchFamily="34" charset="0"/>
              <a:buChar char="•"/>
            </a:pPr>
            <a:r>
              <a:rPr kumimoji="1" lang="ja-JP" altLang="ja-JP" sz="1200" kern="1200" dirty="0" smtClean="0">
                <a:solidFill>
                  <a:schemeClr val="tx1"/>
                </a:solidFill>
                <a:effectLst/>
                <a:latin typeface="+mn-lt"/>
                <a:ea typeface="+mn-ea"/>
                <a:cs typeface="+mn-cs"/>
              </a:rPr>
              <a:t>複数回聞く。答えは生徒同士で確認する。全体でもう一度聞いて答えを確認する。</a:t>
            </a: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53F96B43-10FA-4C45-B073-96709D61642E}" type="slidenum">
              <a:rPr kumimoji="1" lang="ja-JP" altLang="en-US" smtClean="0"/>
              <a:t>9</a:t>
            </a:fld>
            <a:endParaRPr kumimoji="1" lang="ja-JP" altLang="en-US"/>
          </a:p>
        </p:txBody>
      </p:sp>
    </p:spTree>
    <p:extLst>
      <p:ext uri="{BB962C8B-B14F-4D97-AF65-F5344CB8AC3E}">
        <p14:creationId xmlns:p14="http://schemas.microsoft.com/office/powerpoint/2010/main" val="2792098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1.jp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audio" Target="../media/media15.MP3"/><Relationship Id="rId13" Type="http://schemas.microsoft.com/office/2007/relationships/media" Target="../media/media18.MP3"/><Relationship Id="rId18" Type="http://schemas.openxmlformats.org/officeDocument/2006/relationships/audio" Target="../media/media20.MP3"/><Relationship Id="rId26" Type="http://schemas.openxmlformats.org/officeDocument/2006/relationships/image" Target="../media/image27.wmf"/><Relationship Id="rId3" Type="http://schemas.microsoft.com/office/2007/relationships/media" Target="../media/media13.MP3"/><Relationship Id="rId21" Type="http://schemas.openxmlformats.org/officeDocument/2006/relationships/slideLayout" Target="../slideLayouts/slideLayout2.xml"/><Relationship Id="rId34" Type="http://schemas.openxmlformats.org/officeDocument/2006/relationships/image" Target="../media/image8.png"/><Relationship Id="rId7" Type="http://schemas.microsoft.com/office/2007/relationships/media" Target="../media/media15.MP3"/><Relationship Id="rId12" Type="http://schemas.openxmlformats.org/officeDocument/2006/relationships/audio" Target="../media/media17.MP3"/><Relationship Id="rId17" Type="http://schemas.microsoft.com/office/2007/relationships/media" Target="../media/media20.MP3"/><Relationship Id="rId25" Type="http://schemas.openxmlformats.org/officeDocument/2006/relationships/image" Target="../media/image26.wmf"/><Relationship Id="rId33" Type="http://schemas.openxmlformats.org/officeDocument/2006/relationships/image" Target="../media/image14.jpg"/><Relationship Id="rId2" Type="http://schemas.openxmlformats.org/officeDocument/2006/relationships/audio" Target="../media/media12.MP3"/><Relationship Id="rId16" Type="http://schemas.openxmlformats.org/officeDocument/2006/relationships/audio" Target="../media/media19.MP3"/><Relationship Id="rId20" Type="http://schemas.openxmlformats.org/officeDocument/2006/relationships/audio" Target="../media/media21.MP3"/><Relationship Id="rId29" Type="http://schemas.openxmlformats.org/officeDocument/2006/relationships/image" Target="../media/image30.png"/><Relationship Id="rId1" Type="http://schemas.microsoft.com/office/2007/relationships/media" Target="../media/media12.MP3"/><Relationship Id="rId6" Type="http://schemas.openxmlformats.org/officeDocument/2006/relationships/audio" Target="../media/media14.MP3"/><Relationship Id="rId11" Type="http://schemas.microsoft.com/office/2007/relationships/media" Target="../media/media17.MP3"/><Relationship Id="rId24" Type="http://schemas.openxmlformats.org/officeDocument/2006/relationships/image" Target="../media/image25.wmf"/><Relationship Id="rId32" Type="http://schemas.openxmlformats.org/officeDocument/2006/relationships/image" Target="../media/image32.png"/><Relationship Id="rId5" Type="http://schemas.microsoft.com/office/2007/relationships/media" Target="../media/media14.MP3"/><Relationship Id="rId15" Type="http://schemas.microsoft.com/office/2007/relationships/media" Target="../media/media19.MP3"/><Relationship Id="rId23" Type="http://schemas.openxmlformats.org/officeDocument/2006/relationships/image" Target="../media/image24.png"/><Relationship Id="rId28" Type="http://schemas.openxmlformats.org/officeDocument/2006/relationships/image" Target="../media/image29.wmf"/><Relationship Id="rId36" Type="http://schemas.openxmlformats.org/officeDocument/2006/relationships/image" Target="../media/image11.jpg"/><Relationship Id="rId10" Type="http://schemas.openxmlformats.org/officeDocument/2006/relationships/audio" Target="../media/media16.MP3"/><Relationship Id="rId19" Type="http://schemas.microsoft.com/office/2007/relationships/media" Target="../media/media21.MP3"/><Relationship Id="rId31" Type="http://schemas.openxmlformats.org/officeDocument/2006/relationships/image" Target="../media/image31.wmf"/><Relationship Id="rId4" Type="http://schemas.openxmlformats.org/officeDocument/2006/relationships/audio" Target="../media/media13.MP3"/><Relationship Id="rId9" Type="http://schemas.microsoft.com/office/2007/relationships/media" Target="../media/media16.MP3"/><Relationship Id="rId14" Type="http://schemas.openxmlformats.org/officeDocument/2006/relationships/audio" Target="../media/media18.MP3"/><Relationship Id="rId22" Type="http://schemas.openxmlformats.org/officeDocument/2006/relationships/notesSlide" Target="../notesSlides/notesSlide19.xml"/><Relationship Id="rId27" Type="http://schemas.openxmlformats.org/officeDocument/2006/relationships/image" Target="../media/image28.wmf"/><Relationship Id="rId30" Type="http://schemas.microsoft.com/office/2007/relationships/hdphoto" Target="../media/hdphoto2.wdp"/><Relationship Id="rId35"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audio" Target="../media/media25.MP3"/><Relationship Id="rId13" Type="http://schemas.openxmlformats.org/officeDocument/2006/relationships/image" Target="../media/image9.png"/><Relationship Id="rId3" Type="http://schemas.microsoft.com/office/2007/relationships/media" Target="../media/media23.MP3"/><Relationship Id="rId7" Type="http://schemas.microsoft.com/office/2007/relationships/media" Target="../media/media25.MP3"/><Relationship Id="rId12" Type="http://schemas.openxmlformats.org/officeDocument/2006/relationships/image" Target="../media/image8.png"/><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audio" Target="../media/media24.MP3"/><Relationship Id="rId11" Type="http://schemas.openxmlformats.org/officeDocument/2006/relationships/image" Target="../media/image14.jpg"/><Relationship Id="rId5" Type="http://schemas.microsoft.com/office/2007/relationships/media" Target="../media/media24.MP3"/><Relationship Id="rId10" Type="http://schemas.openxmlformats.org/officeDocument/2006/relationships/notesSlide" Target="../notesSlides/notesSlide22.xml"/><Relationship Id="rId4" Type="http://schemas.openxmlformats.org/officeDocument/2006/relationships/audio" Target="../media/media23.MP3"/><Relationship Id="rId9"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23.xml"/><Relationship Id="rId9"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7.MP3"/><Relationship Id="rId1" Type="http://schemas.microsoft.com/office/2007/relationships/media" Target="../media/media27.MP3"/><Relationship Id="rId6" Type="http://schemas.openxmlformats.org/officeDocument/2006/relationships/image" Target="../media/image8.png"/><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audio" Target="../media/media5.MP3"/><Relationship Id="rId13" Type="http://schemas.openxmlformats.org/officeDocument/2006/relationships/image" Target="../media/image8.png"/><Relationship Id="rId3" Type="http://schemas.microsoft.com/office/2007/relationships/media" Target="../media/media3.MP3"/><Relationship Id="rId7" Type="http://schemas.microsoft.com/office/2007/relationships/media" Target="../media/media5.MP3"/><Relationship Id="rId12" Type="http://schemas.openxmlformats.org/officeDocument/2006/relationships/image" Target="../media/image14.jp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audio" Target="../media/media4.MP3"/><Relationship Id="rId11" Type="http://schemas.openxmlformats.org/officeDocument/2006/relationships/image" Target="../media/image13.png"/><Relationship Id="rId5" Type="http://schemas.microsoft.com/office/2007/relationships/media" Target="../media/media4.MP3"/><Relationship Id="rId10" Type="http://schemas.openxmlformats.org/officeDocument/2006/relationships/notesSlide" Target="../notesSlides/notesSlide5.xml"/><Relationship Id="rId4" Type="http://schemas.openxmlformats.org/officeDocument/2006/relationships/audio" Target="../media/media3.MP3"/><Relationship Id="rId9" Type="http://schemas.openxmlformats.org/officeDocument/2006/relationships/slideLayout" Target="../slideLayouts/slideLayout7.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11.jpg"/><Relationship Id="rId2" Type="http://schemas.openxmlformats.org/officeDocument/2006/relationships/audio" Target="../media/media6.mp3"/><Relationship Id="rId1" Type="http://schemas.microsoft.com/office/2007/relationships/media" Target="../media/media6.mp3"/><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notesSlide" Target="../notesSlides/notesSlide6.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audio" Target="../media/media10.MP3"/><Relationship Id="rId13" Type="http://schemas.openxmlformats.org/officeDocument/2006/relationships/image" Target="../media/image9.png"/><Relationship Id="rId3" Type="http://schemas.microsoft.com/office/2007/relationships/media" Target="../media/media8.MP3"/><Relationship Id="rId7" Type="http://schemas.microsoft.com/office/2007/relationships/media" Target="../media/media10.MP3"/><Relationship Id="rId12" Type="http://schemas.openxmlformats.org/officeDocument/2006/relationships/image" Target="../media/image8.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audio" Target="../media/media9.MP3"/><Relationship Id="rId11" Type="http://schemas.openxmlformats.org/officeDocument/2006/relationships/image" Target="../media/image14.jpg"/><Relationship Id="rId5" Type="http://schemas.microsoft.com/office/2007/relationships/media" Target="../media/media9.MP3"/><Relationship Id="rId10" Type="http://schemas.openxmlformats.org/officeDocument/2006/relationships/notesSlide" Target="../notesSlides/notesSlide9.xml"/><Relationship Id="rId4" Type="http://schemas.openxmlformats.org/officeDocument/2006/relationships/audio" Target="../media/media8.MP3"/><Relationship Id="rId9" Type="http://schemas.openxmlformats.org/officeDocument/2006/relationships/slideLayout" Target="../slideLayouts/slideLayout2.xml"/><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B54A"/>
        </a:solid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2752124"/>
            <a:ext cx="4608513" cy="3341172"/>
          </a:xfrm>
          <a:prstGeom prst="rect">
            <a:avLst/>
          </a:prstGeom>
        </p:spPr>
      </p:pic>
      <p:sp>
        <p:nvSpPr>
          <p:cNvPr id="6" name="スライド番号プレースホルダー 5"/>
          <p:cNvSpPr>
            <a:spLocks noGrp="1"/>
          </p:cNvSpPr>
          <p:nvPr>
            <p:ph type="sldNum" sz="quarter" idx="12"/>
          </p:nvPr>
        </p:nvSpPr>
        <p:spPr/>
        <p:txBody>
          <a:bodyPr/>
          <a:lstStyle/>
          <a:p>
            <a:fld id="{B80454D0-2714-4313-A551-FBBDCAEA17E9}" type="slidenum">
              <a:rPr kumimoji="1" lang="ja-JP" altLang="en-US" smtClean="0"/>
              <a:pPr/>
              <a:t>1</a:t>
            </a:fld>
            <a:endParaRPr kumimoji="1" lang="ja-JP" altLang="en-US" dirty="0"/>
          </a:p>
        </p:txBody>
      </p:sp>
      <p:sp>
        <p:nvSpPr>
          <p:cNvPr id="8" name="タイトル 1"/>
          <p:cNvSpPr txBox="1">
            <a:spLocks/>
          </p:cNvSpPr>
          <p:nvPr/>
        </p:nvSpPr>
        <p:spPr>
          <a:xfrm>
            <a:off x="543743" y="484714"/>
            <a:ext cx="8093223" cy="21602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spcAft>
                <a:spcPts val="600"/>
              </a:spcAft>
            </a:pPr>
            <a:r>
              <a:rPr lang="en-US" altLang="ja-JP" sz="4000" b="1" dirty="0" smtClean="0">
                <a:solidFill>
                  <a:schemeClr val="bg1"/>
                </a:solidFill>
                <a:latin typeface="+mj-ea"/>
              </a:rPr>
              <a:t>Bab</a:t>
            </a:r>
            <a:r>
              <a:rPr lang="ja-JP" altLang="en-US" sz="4000" b="1" dirty="0" smtClean="0">
                <a:solidFill>
                  <a:schemeClr val="bg1"/>
                </a:solidFill>
                <a:latin typeface="+mj-ea"/>
              </a:rPr>
              <a:t> </a:t>
            </a:r>
            <a:r>
              <a:rPr lang="en-US" altLang="ja-JP" sz="4000" b="1" dirty="0">
                <a:solidFill>
                  <a:schemeClr val="bg1"/>
                </a:solidFill>
                <a:latin typeface="+mj-ea"/>
              </a:rPr>
              <a:t>3</a:t>
            </a:r>
            <a:r>
              <a:rPr lang="en-US" altLang="ja-JP" sz="4000" b="1" dirty="0" smtClean="0">
                <a:solidFill>
                  <a:schemeClr val="bg1"/>
                </a:solidFill>
                <a:latin typeface="+mj-ea"/>
              </a:rPr>
              <a:t/>
            </a:r>
            <a:br>
              <a:rPr lang="en-US" altLang="ja-JP" sz="4000" b="1" dirty="0" smtClean="0">
                <a:solidFill>
                  <a:schemeClr val="bg1"/>
                </a:solidFill>
                <a:latin typeface="+mj-ea"/>
              </a:rPr>
            </a:br>
            <a:r>
              <a:rPr lang="en-US" altLang="ja-JP" sz="1600" dirty="0" smtClean="0"/>
              <a:t/>
            </a:r>
            <a:br>
              <a:rPr lang="en-US" altLang="ja-JP" sz="1600" dirty="0" smtClean="0"/>
            </a:br>
            <a:r>
              <a:rPr lang="ja-JP" altLang="en-US" sz="5400" dirty="0" smtClean="0">
                <a:solidFill>
                  <a:schemeClr val="bg1"/>
                </a:solidFill>
              </a:rPr>
              <a:t>わたしの　ゆめは　</a:t>
            </a:r>
            <a:r>
              <a:rPr lang="ja-JP" altLang="en-US" sz="5400" dirty="0" err="1" smtClean="0">
                <a:solidFill>
                  <a:schemeClr val="bg1"/>
                </a:solidFill>
              </a:rPr>
              <a:t>か</a:t>
            </a:r>
            <a:r>
              <a:rPr lang="ja-JP" altLang="en-US" sz="5400" dirty="0" smtClean="0">
                <a:solidFill>
                  <a:schemeClr val="bg1"/>
                </a:solidFill>
              </a:rPr>
              <a:t>しゅです</a:t>
            </a:r>
            <a:endParaRPr lang="en-US" altLang="ja-JP" sz="5400" dirty="0" smtClean="0">
              <a:solidFill>
                <a:schemeClr val="bg1"/>
              </a:solidFill>
            </a:endParaRPr>
          </a:p>
          <a:p>
            <a:pPr algn="ctr">
              <a:spcAft>
                <a:spcPts val="600"/>
              </a:spcAft>
            </a:pPr>
            <a:r>
              <a:rPr lang="en-US" altLang="ja-JP" sz="3600" dirty="0" err="1" smtClean="0">
                <a:solidFill>
                  <a:schemeClr val="bg1"/>
                </a:solidFill>
                <a:latin typeface="+mn-lt"/>
              </a:rPr>
              <a:t>Watashi</a:t>
            </a:r>
            <a:r>
              <a:rPr lang="en-US" altLang="ja-JP" sz="3600" dirty="0" smtClean="0">
                <a:solidFill>
                  <a:schemeClr val="bg1"/>
                </a:solidFill>
                <a:latin typeface="+mn-lt"/>
              </a:rPr>
              <a:t> no </a:t>
            </a:r>
            <a:r>
              <a:rPr lang="en-US" altLang="ja-JP" sz="3600" dirty="0" err="1" smtClean="0">
                <a:solidFill>
                  <a:schemeClr val="bg1"/>
                </a:solidFill>
                <a:latin typeface="+mn-lt"/>
              </a:rPr>
              <a:t>yume</a:t>
            </a:r>
            <a:r>
              <a:rPr lang="en-US" altLang="ja-JP" sz="3600" dirty="0" smtClean="0">
                <a:solidFill>
                  <a:schemeClr val="bg1"/>
                </a:solidFill>
                <a:latin typeface="+mn-lt"/>
              </a:rPr>
              <a:t> </a:t>
            </a:r>
            <a:r>
              <a:rPr lang="en-US" altLang="ja-JP" sz="3600" dirty="0" err="1" smtClean="0">
                <a:solidFill>
                  <a:schemeClr val="bg1"/>
                </a:solidFill>
                <a:latin typeface="+mn-lt"/>
              </a:rPr>
              <a:t>wa</a:t>
            </a:r>
            <a:r>
              <a:rPr lang="en-US" altLang="ja-JP" sz="3600" dirty="0" smtClean="0">
                <a:solidFill>
                  <a:schemeClr val="bg1"/>
                </a:solidFill>
                <a:latin typeface="+mn-lt"/>
              </a:rPr>
              <a:t> </a:t>
            </a:r>
            <a:r>
              <a:rPr lang="en-US" altLang="ja-JP" sz="3600" dirty="0" err="1" smtClean="0">
                <a:solidFill>
                  <a:schemeClr val="bg1"/>
                </a:solidFill>
                <a:latin typeface="+mn-lt"/>
              </a:rPr>
              <a:t>kashu</a:t>
            </a:r>
            <a:r>
              <a:rPr lang="en-US" altLang="ja-JP" sz="3600" dirty="0" smtClean="0">
                <a:solidFill>
                  <a:schemeClr val="bg1"/>
                </a:solidFill>
                <a:latin typeface="+mn-lt"/>
              </a:rPr>
              <a:t> </a:t>
            </a:r>
            <a:r>
              <a:rPr lang="en-US" altLang="ja-JP" sz="3600" dirty="0" err="1" smtClean="0">
                <a:solidFill>
                  <a:schemeClr val="bg1"/>
                </a:solidFill>
                <a:latin typeface="+mn-lt"/>
              </a:rPr>
              <a:t>desu</a:t>
            </a:r>
            <a:endParaRPr lang="ja-JP" altLang="en-US" sz="3600" dirty="0">
              <a:solidFill>
                <a:schemeClr val="bg1"/>
              </a:solidFill>
              <a:latin typeface="+mn-lt"/>
            </a:endParaRPr>
          </a:p>
        </p:txBody>
      </p:sp>
      <p:grpSp>
        <p:nvGrpSpPr>
          <p:cNvPr id="12" name="グループ化 11"/>
          <p:cNvGrpSpPr/>
          <p:nvPr/>
        </p:nvGrpSpPr>
        <p:grpSpPr>
          <a:xfrm>
            <a:off x="7437039" y="6292326"/>
            <a:ext cx="1455441" cy="377034"/>
            <a:chOff x="725498" y="3657990"/>
            <a:chExt cx="7330034" cy="1898858"/>
          </a:xfrm>
        </p:grpSpPr>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498" y="4653136"/>
              <a:ext cx="5439534" cy="876422"/>
            </a:xfrm>
            <a:prstGeom prst="rect">
              <a:avLst/>
            </a:prstGeom>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192" y="3657990"/>
              <a:ext cx="1755340" cy="1898858"/>
            </a:xfrm>
            <a:prstGeom prst="rect">
              <a:avLst/>
            </a:prstGeom>
          </p:spPr>
        </p:pic>
      </p:grpSp>
    </p:spTree>
    <p:extLst>
      <p:ext uri="{BB962C8B-B14F-4D97-AF65-F5344CB8AC3E}">
        <p14:creationId xmlns:p14="http://schemas.microsoft.com/office/powerpoint/2010/main" val="41603026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p:cNvGrpSpPr/>
          <p:nvPr/>
        </p:nvGrpSpPr>
        <p:grpSpPr>
          <a:xfrm>
            <a:off x="0" y="164102"/>
            <a:ext cx="9119125" cy="435860"/>
            <a:chOff x="0" y="164102"/>
            <a:chExt cx="9119125" cy="435860"/>
          </a:xfrm>
        </p:grpSpPr>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79512" y="404664"/>
            <a:ext cx="3491967" cy="685284"/>
          </a:xfrm>
        </p:spPr>
        <p:txBody>
          <a:bodyPr>
            <a:normAutofit/>
          </a:bodyPr>
          <a:lstStyle/>
          <a:p>
            <a:pPr algn="l"/>
            <a:r>
              <a:rPr kumimoji="1" lang="ja-JP" altLang="en-US" sz="3500" dirty="0" smtClean="0">
                <a:latin typeface="+mj-ea"/>
              </a:rPr>
              <a:t>はなしましょう　</a:t>
            </a:r>
            <a:r>
              <a:rPr kumimoji="1" lang="en-US" altLang="ja-JP" sz="3500" dirty="0" smtClean="0">
                <a:latin typeface="+mj-ea"/>
              </a:rPr>
              <a:t>1</a:t>
            </a:r>
            <a:r>
              <a:rPr kumimoji="1" lang="ja-JP" altLang="en-US" sz="3500" dirty="0" smtClean="0">
                <a:latin typeface="+mj-ea"/>
              </a:rPr>
              <a:t>　</a:t>
            </a:r>
            <a:endParaRPr kumimoji="1" lang="ja-JP" altLang="en-US" sz="3500" dirty="0">
              <a:latin typeface="+mj-ea"/>
            </a:endParaRPr>
          </a:p>
        </p:txBody>
      </p:sp>
      <p:sp>
        <p:nvSpPr>
          <p:cNvPr id="29" name="円/楕円 28"/>
          <p:cNvSpPr/>
          <p:nvPr/>
        </p:nvSpPr>
        <p:spPr>
          <a:xfrm>
            <a:off x="1029943" y="4365104"/>
            <a:ext cx="3024336" cy="2016344"/>
          </a:xfrm>
          <a:prstGeom prst="ellipse">
            <a:avLst/>
          </a:prstGeom>
          <a:ln w="19050">
            <a:solidFill>
              <a:srgbClr val="39B54A"/>
            </a:solidFill>
            <a:prstDash val="solid"/>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ja-JP" sz="2400" kern="100" dirty="0">
                <a:solidFill>
                  <a:srgbClr val="000000"/>
                </a:solidFill>
                <a:effectLst/>
                <a:latin typeface="+mn-ea"/>
                <a:cs typeface="Cordia New" panose="020B0304020202020204" pitchFamily="34" charset="-34"/>
              </a:rPr>
              <a:t>え、すみません</a:t>
            </a:r>
            <a:r>
              <a:rPr lang="ja-JP" sz="2400" kern="100" dirty="0" smtClean="0">
                <a:solidFill>
                  <a:srgbClr val="000000"/>
                </a:solidFill>
                <a:effectLst/>
                <a:latin typeface="+mn-ea"/>
                <a:cs typeface="Cordia New" panose="020B0304020202020204" pitchFamily="34" charset="-34"/>
              </a:rPr>
              <a:t>、</a:t>
            </a:r>
            <a:endParaRPr lang="ja-JP" sz="2400" kern="100" dirty="0">
              <a:effectLst/>
              <a:latin typeface="+mn-ea"/>
              <a:cs typeface="Cordia New" panose="020B0304020202020204" pitchFamily="34" charset="-34"/>
            </a:endParaRPr>
          </a:p>
          <a:p>
            <a:pPr>
              <a:spcAft>
                <a:spcPts val="0"/>
              </a:spcAft>
            </a:pPr>
            <a:r>
              <a:rPr lang="en-US" sz="2000" kern="100" dirty="0">
                <a:solidFill>
                  <a:srgbClr val="000000"/>
                </a:solidFill>
                <a:effectLst/>
                <a:ea typeface="Arial Unicode MS" panose="020B0604020202020204" pitchFamily="50" charset="-128"/>
                <a:cs typeface="Arial Unicode MS" panose="020B0604020202020204" pitchFamily="50" charset="-128"/>
              </a:rPr>
              <a:t>E, </a:t>
            </a:r>
            <a:r>
              <a:rPr lang="en-US" sz="2000" kern="100" dirty="0" err="1" smtClean="0">
                <a:solidFill>
                  <a:srgbClr val="000000"/>
                </a:solidFill>
                <a:effectLst/>
                <a:ea typeface="Arial Unicode MS" panose="020B0604020202020204" pitchFamily="50" charset="-128"/>
                <a:cs typeface="Arial Unicode MS" panose="020B0604020202020204" pitchFamily="50" charset="-128"/>
              </a:rPr>
              <a:t>sumimasen</a:t>
            </a:r>
            <a:r>
              <a:rPr lang="en-US" sz="2000" kern="100" dirty="0" smtClean="0">
                <a:solidFill>
                  <a:srgbClr val="000000"/>
                </a:solidFill>
                <a:effectLst/>
                <a:ea typeface="Arial Unicode MS" panose="020B0604020202020204" pitchFamily="50" charset="-128"/>
                <a:cs typeface="Arial Unicode MS" panose="020B0604020202020204" pitchFamily="50" charset="-128"/>
              </a:rPr>
              <a:t>,</a:t>
            </a:r>
            <a:r>
              <a:rPr lang="en-US" sz="2000" kern="100" dirty="0">
                <a:ea typeface="Arial Unicode MS" panose="020B0604020202020204" pitchFamily="50" charset="-128"/>
                <a:cs typeface="Arial Unicode MS" panose="020B0604020202020204" pitchFamily="50" charset="-128"/>
              </a:rPr>
              <a:t> </a:t>
            </a:r>
            <a:endParaRPr lang="en-US" sz="2000" kern="100" dirty="0" smtClean="0">
              <a:ea typeface="Arial Unicode MS" panose="020B0604020202020204" pitchFamily="50" charset="-128"/>
              <a:cs typeface="Arial Unicode MS" panose="020B0604020202020204" pitchFamily="50" charset="-128"/>
            </a:endParaRPr>
          </a:p>
          <a:p>
            <a:pPr>
              <a:spcAft>
                <a:spcPts val="0"/>
              </a:spcAft>
            </a:pPr>
            <a:endParaRPr lang="en-US" sz="1600" kern="100" dirty="0" smtClean="0">
              <a:latin typeface="Arial Unicode MS" panose="020B0604020202020204" pitchFamily="50" charset="-128"/>
              <a:ea typeface="Arial Unicode MS" panose="020B0604020202020204" pitchFamily="50" charset="-128"/>
              <a:cs typeface="Arial Unicode MS" panose="020B0604020202020204" pitchFamily="50" charset="-128"/>
            </a:endParaRPr>
          </a:p>
          <a:p>
            <a:pPr>
              <a:spcAft>
                <a:spcPts val="0"/>
              </a:spcAft>
            </a:pPr>
            <a:r>
              <a:rPr lang="ja-JP" altLang="en-US" sz="2400" kern="100" dirty="0" smtClean="0">
                <a:solidFill>
                  <a:srgbClr val="000000"/>
                </a:solidFill>
                <a:latin typeface="+mn-ea"/>
                <a:cs typeface="Cordia New" panose="020B0304020202020204" pitchFamily="34" charset="-34"/>
              </a:rPr>
              <a:t>　</a:t>
            </a:r>
            <a:r>
              <a:rPr lang="ja-JP" altLang="ja-JP" sz="2400" kern="100" dirty="0" smtClean="0">
                <a:solidFill>
                  <a:srgbClr val="000000"/>
                </a:solidFill>
                <a:latin typeface="+mn-ea"/>
                <a:cs typeface="Cordia New" panose="020B0304020202020204" pitchFamily="34" charset="-34"/>
              </a:rPr>
              <a:t>もういちど</a:t>
            </a:r>
            <a:r>
              <a:rPr lang="ja-JP" altLang="ja-JP" sz="2400" kern="100" dirty="0">
                <a:solidFill>
                  <a:srgbClr val="000000"/>
                </a:solidFill>
                <a:latin typeface="+mn-ea"/>
                <a:cs typeface="Cordia New" panose="020B0304020202020204" pitchFamily="34" charset="-34"/>
              </a:rPr>
              <a:t>。</a:t>
            </a:r>
            <a:endParaRPr lang="en-US" sz="2400" kern="100" dirty="0">
              <a:solidFill>
                <a:srgbClr val="000000"/>
              </a:solidFill>
              <a:effectLst/>
              <a:latin typeface="Arial Unicode MS" panose="020B0604020202020204" pitchFamily="50" charset="-128"/>
              <a:ea typeface="Arial Unicode MS" panose="020B0604020202020204" pitchFamily="50" charset="-128"/>
              <a:cs typeface="Arial Unicode MS" panose="020B0604020202020204" pitchFamily="50" charset="-128"/>
            </a:endParaRPr>
          </a:p>
          <a:p>
            <a:pPr>
              <a:spcAft>
                <a:spcPts val="0"/>
              </a:spcAft>
            </a:pPr>
            <a:r>
              <a:rPr lang="ja-JP" altLang="en-US" sz="2000" kern="100" dirty="0" smtClean="0">
                <a:solidFill>
                  <a:srgbClr val="000000"/>
                </a:solidFill>
                <a:effectLst/>
                <a:ea typeface="Arial Unicode MS" panose="020B0604020202020204" pitchFamily="50" charset="-128"/>
                <a:cs typeface="Arial Unicode MS" panose="020B0604020202020204" pitchFamily="50" charset="-128"/>
              </a:rPr>
              <a:t>　</a:t>
            </a:r>
            <a:r>
              <a:rPr lang="en-US" sz="2000" kern="100" dirty="0" err="1" smtClean="0">
                <a:solidFill>
                  <a:srgbClr val="000000"/>
                </a:solidFill>
                <a:effectLst/>
                <a:ea typeface="Arial Unicode MS" panose="020B0604020202020204" pitchFamily="50" charset="-128"/>
                <a:cs typeface="Arial Unicode MS" panose="020B0604020202020204" pitchFamily="50" charset="-128"/>
              </a:rPr>
              <a:t>mou</a:t>
            </a:r>
            <a:r>
              <a:rPr lang="en-US" sz="2000" kern="100" dirty="0" smtClean="0">
                <a:solidFill>
                  <a:srgbClr val="000000"/>
                </a:solidFill>
                <a:effectLst/>
                <a:ea typeface="Arial Unicode MS" panose="020B0604020202020204" pitchFamily="50" charset="-128"/>
                <a:cs typeface="Arial Unicode MS" panose="020B0604020202020204" pitchFamily="50" charset="-128"/>
              </a:rPr>
              <a:t> </a:t>
            </a:r>
            <a:r>
              <a:rPr lang="en-US" sz="2000" kern="100" dirty="0" err="1">
                <a:solidFill>
                  <a:srgbClr val="000000"/>
                </a:solidFill>
                <a:effectLst/>
                <a:ea typeface="Arial Unicode MS" panose="020B0604020202020204" pitchFamily="50" charset="-128"/>
                <a:cs typeface="Arial Unicode MS" panose="020B0604020202020204" pitchFamily="50" charset="-128"/>
              </a:rPr>
              <a:t>ichido</a:t>
            </a:r>
            <a:r>
              <a:rPr lang="en-US" sz="2000" kern="100" dirty="0">
                <a:solidFill>
                  <a:srgbClr val="000000"/>
                </a:solidFill>
                <a:effectLst/>
                <a:ea typeface="Arial Unicode MS" panose="020B0604020202020204" pitchFamily="50" charset="-128"/>
                <a:cs typeface="Arial Unicode MS" panose="020B0604020202020204" pitchFamily="50" charset="-128"/>
              </a:rPr>
              <a:t>.</a:t>
            </a:r>
            <a:endParaRPr lang="ja-JP" sz="2000" kern="100" dirty="0">
              <a:effectLst/>
              <a:ea typeface="Arial Unicode MS" panose="020B0604020202020204" pitchFamily="50" charset="-128"/>
              <a:cs typeface="Arial Unicode MS" panose="020B0604020202020204" pitchFamily="50" charset="-128"/>
            </a:endParaRPr>
          </a:p>
        </p:txBody>
      </p:sp>
      <p:sp>
        <p:nvSpPr>
          <p:cNvPr id="34" name="角丸四角形吹き出し 33"/>
          <p:cNvSpPr/>
          <p:nvPr/>
        </p:nvSpPr>
        <p:spPr>
          <a:xfrm>
            <a:off x="2195736" y="1478505"/>
            <a:ext cx="5748837" cy="1374431"/>
          </a:xfrm>
          <a:prstGeom prst="wedgeRoundRectCallout">
            <a:avLst>
              <a:gd name="adj1" fmla="val -55133"/>
              <a:gd name="adj2" fmla="val 20134"/>
              <a:gd name="adj3" fmla="val 16667"/>
            </a:avLst>
          </a:prstGeom>
          <a:ln w="19050">
            <a:solidFill>
              <a:srgbClr val="39B54A"/>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2400" kern="100" dirty="0" smtClean="0">
                <a:solidFill>
                  <a:srgbClr val="000000"/>
                </a:solidFill>
                <a:effectLst/>
                <a:latin typeface="+mn-ea"/>
                <a:cs typeface="Cordia New" panose="020B0304020202020204" pitchFamily="34" charset="-34"/>
              </a:rPr>
              <a:t>（</a:t>
            </a:r>
            <a:r>
              <a:rPr lang="ja-JP" sz="2400" kern="100" dirty="0" smtClean="0">
                <a:solidFill>
                  <a:srgbClr val="000000"/>
                </a:solidFill>
                <a:effectLst/>
                <a:latin typeface="+mn-ea"/>
                <a:cs typeface="Cordia New" panose="020B0304020202020204" pitchFamily="34" charset="-34"/>
              </a:rPr>
              <a:t>アリさん</a:t>
            </a:r>
            <a:r>
              <a:rPr lang="ja-JP" altLang="en-US" sz="2400" kern="100" dirty="0" smtClean="0">
                <a:solidFill>
                  <a:srgbClr val="000000"/>
                </a:solidFill>
                <a:effectLst/>
                <a:latin typeface="+mn-ea"/>
                <a:cs typeface="Cordia New" panose="020B0304020202020204" pitchFamily="34" charset="-34"/>
              </a:rPr>
              <a:t>）</a:t>
            </a:r>
            <a:r>
              <a:rPr lang="ja-JP" sz="2400" kern="100" dirty="0" smtClean="0">
                <a:solidFill>
                  <a:srgbClr val="000000"/>
                </a:solidFill>
                <a:effectLst/>
                <a:latin typeface="+mn-ea"/>
                <a:cs typeface="Cordia New" panose="020B0304020202020204" pitchFamily="34" charset="-34"/>
              </a:rPr>
              <a:t>の</a:t>
            </a:r>
            <a:r>
              <a:rPr lang="ja-JP" sz="2400" kern="100" dirty="0">
                <a:solidFill>
                  <a:srgbClr val="000000"/>
                </a:solidFill>
                <a:effectLst/>
                <a:latin typeface="+mn-ea"/>
                <a:cs typeface="Cordia New" panose="020B0304020202020204" pitchFamily="34" charset="-34"/>
              </a:rPr>
              <a:t>　たんじょうびは　いつですか。</a:t>
            </a:r>
            <a:endParaRPr lang="ja-JP" sz="2400" kern="100" dirty="0">
              <a:effectLst/>
              <a:latin typeface="+mn-ea"/>
              <a:cs typeface="Cordia New" panose="020B0304020202020204" pitchFamily="34" charset="-34"/>
            </a:endParaRPr>
          </a:p>
          <a:p>
            <a:pPr>
              <a:spcAft>
                <a:spcPts val="0"/>
              </a:spcAft>
            </a:pPr>
            <a:r>
              <a:rPr lang="en-US" sz="2000" i="1" kern="100" dirty="0" smtClean="0">
                <a:solidFill>
                  <a:srgbClr val="000000"/>
                </a:solidFill>
                <a:effectLst/>
                <a:ea typeface="Arial Unicode MS" panose="020B0604020202020204" pitchFamily="50" charset="-128"/>
                <a:cs typeface="Arial Unicode MS" panose="020B0604020202020204" pitchFamily="50" charset="-128"/>
              </a:rPr>
              <a:t>(Ali</a:t>
            </a:r>
            <a:r>
              <a:rPr lang="en-US" sz="2000" kern="100" dirty="0" smtClean="0">
                <a:solidFill>
                  <a:srgbClr val="000000"/>
                </a:solidFill>
                <a:effectLst/>
                <a:ea typeface="Arial Unicode MS" panose="020B0604020202020204" pitchFamily="50" charset="-128"/>
                <a:cs typeface="Arial Unicode MS" panose="020B0604020202020204" pitchFamily="50" charset="-128"/>
              </a:rPr>
              <a:t>-san) </a:t>
            </a:r>
            <a:r>
              <a:rPr lang="en-US" sz="2000" kern="100" dirty="0">
                <a:solidFill>
                  <a:srgbClr val="000000"/>
                </a:solidFill>
                <a:effectLst/>
                <a:ea typeface="Arial Unicode MS" panose="020B0604020202020204" pitchFamily="50" charset="-128"/>
                <a:cs typeface="Arial Unicode MS" panose="020B0604020202020204" pitchFamily="50" charset="-128"/>
              </a:rPr>
              <a:t>no </a:t>
            </a:r>
            <a:r>
              <a:rPr lang="en-US" sz="2000" kern="100" dirty="0" err="1">
                <a:solidFill>
                  <a:srgbClr val="000000"/>
                </a:solidFill>
                <a:effectLst/>
                <a:ea typeface="Arial Unicode MS" panose="020B0604020202020204" pitchFamily="50" charset="-128"/>
                <a:cs typeface="Arial Unicode MS" panose="020B0604020202020204" pitchFamily="50" charset="-128"/>
              </a:rPr>
              <a:t>tanjoobi</a:t>
            </a:r>
            <a:r>
              <a:rPr lang="en-US" sz="2000" kern="100" dirty="0">
                <a:solidFill>
                  <a:srgbClr val="000000"/>
                </a:solidFill>
                <a:effectLst/>
                <a:ea typeface="Arial Unicode MS" panose="020B0604020202020204" pitchFamily="50" charset="-128"/>
                <a:cs typeface="Arial Unicode MS" panose="020B0604020202020204" pitchFamily="50" charset="-128"/>
              </a:rPr>
              <a:t> </a:t>
            </a:r>
            <a:r>
              <a:rPr lang="en-US" sz="2000" kern="100" dirty="0" err="1">
                <a:solidFill>
                  <a:srgbClr val="000000"/>
                </a:solidFill>
                <a:effectLst/>
                <a:ea typeface="Arial Unicode MS" panose="020B0604020202020204" pitchFamily="50" charset="-128"/>
                <a:cs typeface="Arial Unicode MS" panose="020B0604020202020204" pitchFamily="50" charset="-128"/>
              </a:rPr>
              <a:t>wa</a:t>
            </a:r>
            <a:r>
              <a:rPr lang="en-US" sz="2000" kern="100" dirty="0">
                <a:solidFill>
                  <a:srgbClr val="000000"/>
                </a:solidFill>
                <a:effectLst/>
                <a:ea typeface="Arial Unicode MS" panose="020B0604020202020204" pitchFamily="50" charset="-128"/>
                <a:cs typeface="Arial Unicode MS" panose="020B0604020202020204" pitchFamily="50" charset="-128"/>
              </a:rPr>
              <a:t> </a:t>
            </a:r>
            <a:r>
              <a:rPr lang="en-US" sz="2000" kern="100" dirty="0" err="1">
                <a:solidFill>
                  <a:srgbClr val="000000"/>
                </a:solidFill>
                <a:effectLst/>
                <a:ea typeface="Arial Unicode MS" panose="020B0604020202020204" pitchFamily="50" charset="-128"/>
                <a:cs typeface="Arial Unicode MS" panose="020B0604020202020204" pitchFamily="50" charset="-128"/>
              </a:rPr>
              <a:t>itsu</a:t>
            </a:r>
            <a:r>
              <a:rPr lang="en-US" sz="2000" kern="100" dirty="0">
                <a:solidFill>
                  <a:srgbClr val="000000"/>
                </a:solidFill>
                <a:effectLst/>
                <a:ea typeface="Arial Unicode MS" panose="020B0604020202020204" pitchFamily="50" charset="-128"/>
                <a:cs typeface="Arial Unicode MS" panose="020B0604020202020204" pitchFamily="50" charset="-128"/>
              </a:rPr>
              <a:t> </a:t>
            </a:r>
            <a:r>
              <a:rPr lang="en-US" sz="2000" kern="100" dirty="0" err="1">
                <a:solidFill>
                  <a:srgbClr val="000000"/>
                </a:solidFill>
                <a:effectLst/>
                <a:ea typeface="Arial Unicode MS" panose="020B0604020202020204" pitchFamily="50" charset="-128"/>
                <a:cs typeface="Arial Unicode MS" panose="020B0604020202020204" pitchFamily="50" charset="-128"/>
              </a:rPr>
              <a:t>desu</a:t>
            </a:r>
            <a:r>
              <a:rPr lang="en-US" sz="2000" kern="100" dirty="0">
                <a:solidFill>
                  <a:srgbClr val="000000"/>
                </a:solidFill>
                <a:effectLst/>
                <a:ea typeface="Arial Unicode MS" panose="020B0604020202020204" pitchFamily="50" charset="-128"/>
                <a:cs typeface="Arial Unicode MS" panose="020B0604020202020204" pitchFamily="50" charset="-128"/>
              </a:rPr>
              <a:t> </a:t>
            </a:r>
            <a:r>
              <a:rPr lang="en-US" sz="2000" kern="100" dirty="0" err="1">
                <a:solidFill>
                  <a:srgbClr val="000000"/>
                </a:solidFill>
                <a:effectLst/>
                <a:ea typeface="Arial Unicode MS" panose="020B0604020202020204" pitchFamily="50" charset="-128"/>
                <a:cs typeface="Arial Unicode MS" panose="020B0604020202020204" pitchFamily="50" charset="-128"/>
              </a:rPr>
              <a:t>ka</a:t>
            </a:r>
            <a:r>
              <a:rPr lang="en-US" sz="2000" kern="100" dirty="0">
                <a:solidFill>
                  <a:srgbClr val="000000"/>
                </a:solidFill>
                <a:effectLst/>
                <a:ea typeface="Arial Unicode MS" panose="020B0604020202020204" pitchFamily="50" charset="-128"/>
                <a:cs typeface="Arial Unicode MS" panose="020B0604020202020204" pitchFamily="50" charset="-128"/>
              </a:rPr>
              <a:t>.</a:t>
            </a:r>
            <a:endParaRPr lang="ja-JP" sz="2000" kern="100" dirty="0">
              <a:effectLst/>
              <a:ea typeface="Arial Unicode MS" panose="020B0604020202020204" pitchFamily="50" charset="-128"/>
              <a:cs typeface="Arial Unicode MS" panose="020B0604020202020204" pitchFamily="50" charset="-128"/>
            </a:endParaRPr>
          </a:p>
        </p:txBody>
      </p:sp>
      <p:sp>
        <p:nvSpPr>
          <p:cNvPr id="32" name="角丸四角形吹き出し 31"/>
          <p:cNvSpPr/>
          <p:nvPr/>
        </p:nvSpPr>
        <p:spPr>
          <a:xfrm>
            <a:off x="3059832" y="3140968"/>
            <a:ext cx="4464496" cy="1135514"/>
          </a:xfrm>
          <a:prstGeom prst="wedgeRoundRectCallout">
            <a:avLst>
              <a:gd name="adj1" fmla="val 49164"/>
              <a:gd name="adj2" fmla="val 103610"/>
              <a:gd name="adj3" fmla="val 16667"/>
            </a:avLst>
          </a:prstGeom>
          <a:ln w="19050">
            <a:solidFill>
              <a:srgbClr val="39B54A"/>
            </a:solidFill>
            <a:prstDash val="dash"/>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2400" kern="100" dirty="0" smtClean="0">
                <a:solidFill>
                  <a:srgbClr val="000000"/>
                </a:solidFill>
                <a:effectLst/>
                <a:latin typeface="+mn-ea"/>
                <a:cs typeface="Cordia New" panose="020B0304020202020204" pitchFamily="34" charset="-34"/>
              </a:rPr>
              <a:t>（</a:t>
            </a:r>
            <a:r>
              <a:rPr lang="en-US" sz="2400" kern="100" dirty="0" smtClean="0">
                <a:solidFill>
                  <a:srgbClr val="000000"/>
                </a:solidFill>
                <a:effectLst/>
                <a:latin typeface="+mn-ea"/>
                <a:cs typeface="Cordia New" panose="020B0304020202020204" pitchFamily="34" charset="-34"/>
              </a:rPr>
              <a:t>11</a:t>
            </a:r>
            <a:r>
              <a:rPr lang="ja-JP" sz="2400" kern="100" dirty="0" err="1">
                <a:solidFill>
                  <a:srgbClr val="000000"/>
                </a:solidFill>
                <a:effectLst/>
                <a:latin typeface="+mn-ea"/>
                <a:cs typeface="Cordia New" panose="020B0304020202020204" pitchFamily="34" charset="-34"/>
              </a:rPr>
              <a:t>がつ</a:t>
            </a:r>
            <a:r>
              <a:rPr lang="en-US" sz="2400" kern="100" dirty="0">
                <a:solidFill>
                  <a:srgbClr val="000000"/>
                </a:solidFill>
                <a:effectLst/>
                <a:latin typeface="+mn-ea"/>
                <a:cs typeface="Cordia New" panose="020B0304020202020204" pitchFamily="34" charset="-34"/>
              </a:rPr>
              <a:t>28</a:t>
            </a:r>
            <a:r>
              <a:rPr lang="ja-JP" sz="2400" kern="100" dirty="0" smtClean="0">
                <a:solidFill>
                  <a:srgbClr val="000000"/>
                </a:solidFill>
                <a:effectLst/>
                <a:latin typeface="+mn-ea"/>
                <a:cs typeface="Cordia New" panose="020B0304020202020204" pitchFamily="34" charset="-34"/>
              </a:rPr>
              <a:t>にち</a:t>
            </a:r>
            <a:r>
              <a:rPr lang="ja-JP" altLang="en-US" sz="2400" kern="100" dirty="0" smtClean="0">
                <a:solidFill>
                  <a:srgbClr val="000000"/>
                </a:solidFill>
                <a:effectLst/>
                <a:latin typeface="+mn-ea"/>
                <a:cs typeface="Cordia New" panose="020B0304020202020204" pitchFamily="34" charset="-34"/>
              </a:rPr>
              <a:t>）</a:t>
            </a:r>
            <a:r>
              <a:rPr lang="ja-JP" sz="2400" kern="100" dirty="0" smtClean="0">
                <a:solidFill>
                  <a:srgbClr val="000000"/>
                </a:solidFill>
                <a:effectLst/>
                <a:latin typeface="+mn-ea"/>
                <a:cs typeface="Cordia New" panose="020B0304020202020204" pitchFamily="34" charset="-34"/>
              </a:rPr>
              <a:t>です</a:t>
            </a:r>
            <a:r>
              <a:rPr lang="ja-JP" sz="2400" kern="100" dirty="0">
                <a:solidFill>
                  <a:srgbClr val="000000"/>
                </a:solidFill>
                <a:effectLst/>
                <a:latin typeface="+mn-ea"/>
                <a:cs typeface="Cordia New" panose="020B0304020202020204" pitchFamily="34" charset="-34"/>
              </a:rPr>
              <a:t>。</a:t>
            </a:r>
            <a:endParaRPr lang="ja-JP" sz="2400" kern="100" dirty="0">
              <a:effectLst/>
              <a:latin typeface="+mn-ea"/>
              <a:cs typeface="Cordia New" panose="020B0304020202020204" pitchFamily="34" charset="-34"/>
            </a:endParaRPr>
          </a:p>
          <a:p>
            <a:pPr>
              <a:spcAft>
                <a:spcPts val="0"/>
              </a:spcAft>
            </a:pPr>
            <a:r>
              <a:rPr lang="en-US" sz="2000" kern="100" dirty="0" smtClean="0">
                <a:solidFill>
                  <a:srgbClr val="000000"/>
                </a:solidFill>
                <a:effectLst/>
                <a:ea typeface="Arial Unicode MS" panose="020B0604020202020204" pitchFamily="50" charset="-128"/>
                <a:cs typeface="Arial Unicode MS" panose="020B0604020202020204" pitchFamily="50" charset="-128"/>
              </a:rPr>
              <a:t>(</a:t>
            </a:r>
            <a:r>
              <a:rPr lang="en-US" sz="2000" kern="100" dirty="0" err="1" smtClean="0">
                <a:solidFill>
                  <a:srgbClr val="000000"/>
                </a:solidFill>
                <a:effectLst/>
                <a:ea typeface="Arial Unicode MS" panose="020B0604020202020204" pitchFamily="50" charset="-128"/>
                <a:cs typeface="Arial Unicode MS" panose="020B0604020202020204" pitchFamily="50" charset="-128"/>
              </a:rPr>
              <a:t>Juu-ichi-gatsu</a:t>
            </a:r>
            <a:r>
              <a:rPr lang="en-US" sz="2000" kern="100" dirty="0" smtClean="0">
                <a:solidFill>
                  <a:srgbClr val="000000"/>
                </a:solidFill>
                <a:effectLst/>
                <a:ea typeface="Arial Unicode MS" panose="020B0604020202020204" pitchFamily="50" charset="-128"/>
                <a:cs typeface="Arial Unicode MS" panose="020B0604020202020204" pitchFamily="50" charset="-128"/>
              </a:rPr>
              <a:t> </a:t>
            </a:r>
            <a:r>
              <a:rPr lang="en-US" sz="2000" kern="100" dirty="0" err="1" smtClean="0">
                <a:solidFill>
                  <a:srgbClr val="000000"/>
                </a:solidFill>
                <a:effectLst/>
                <a:ea typeface="Arial Unicode MS" panose="020B0604020202020204" pitchFamily="50" charset="-128"/>
                <a:cs typeface="Arial Unicode MS" panose="020B0604020202020204" pitchFamily="50" charset="-128"/>
              </a:rPr>
              <a:t>ni-juu-hachi-nichi</a:t>
            </a:r>
            <a:r>
              <a:rPr lang="en-US" sz="2000" kern="100" dirty="0" smtClean="0">
                <a:solidFill>
                  <a:srgbClr val="000000"/>
                </a:solidFill>
                <a:effectLst/>
                <a:ea typeface="Arial Unicode MS" panose="020B0604020202020204" pitchFamily="50" charset="-128"/>
                <a:cs typeface="Arial Unicode MS" panose="020B0604020202020204" pitchFamily="50" charset="-128"/>
              </a:rPr>
              <a:t>) </a:t>
            </a:r>
            <a:r>
              <a:rPr lang="en-US" sz="2000" kern="100" dirty="0" err="1">
                <a:solidFill>
                  <a:srgbClr val="000000"/>
                </a:solidFill>
                <a:effectLst/>
                <a:ea typeface="Arial Unicode MS" panose="020B0604020202020204" pitchFamily="50" charset="-128"/>
                <a:cs typeface="Arial Unicode MS" panose="020B0604020202020204" pitchFamily="50" charset="-128"/>
              </a:rPr>
              <a:t>desu</a:t>
            </a:r>
            <a:r>
              <a:rPr lang="en-US" sz="2000" kern="100" dirty="0">
                <a:solidFill>
                  <a:srgbClr val="000000"/>
                </a:solidFill>
                <a:effectLst/>
                <a:latin typeface="Arial Unicode MS" panose="020B0604020202020204" pitchFamily="50" charset="-128"/>
                <a:ea typeface="Arial Unicode MS" panose="020B0604020202020204" pitchFamily="50" charset="-128"/>
                <a:cs typeface="Arial Unicode MS" panose="020B0604020202020204" pitchFamily="50" charset="-128"/>
              </a:rPr>
              <a:t>.</a:t>
            </a:r>
            <a:endParaRPr lang="ja-JP" sz="2000" kern="100" dirty="0">
              <a:effectLst/>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3" name="0303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tretch>
            <a:fillRect/>
          </a:stretch>
        </p:blipFill>
        <p:spPr>
          <a:xfrm>
            <a:off x="3419366" y="551478"/>
            <a:ext cx="504225" cy="486000"/>
          </a:xfrm>
          <a:prstGeom prst="rect">
            <a:avLst/>
          </a:prstGeom>
        </p:spPr>
      </p:pic>
      <p:pic>
        <p:nvPicPr>
          <p:cNvPr id="1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6431" y="4593004"/>
            <a:ext cx="950506" cy="1223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76" y="2060848"/>
            <a:ext cx="878269" cy="115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4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773" fill="hold"/>
                                        <p:tgtEl>
                                          <p:spTgt spid="3"/>
                                        </p:tgtEl>
                                      </p:cBhvr>
                                    </p:cmd>
                                  </p:childTnLst>
                                </p:cTn>
                              </p:par>
                            </p:childTnLst>
                          </p:cTn>
                        </p:par>
                      </p:childTnLst>
                    </p:cTn>
                  </p:par>
                </p:childTnLst>
              </p:cTn>
              <p:nextCondLst>
                <p:cond evt="onClick" delay="0">
                  <p:tgtEl>
                    <p:spTgt spid="3"/>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bldLst>
      <p:bldP spid="29" grpId="0" animBg="1"/>
      <p:bldP spid="34"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p:cNvGrpSpPr/>
          <p:nvPr/>
        </p:nvGrpSpPr>
        <p:grpSpPr>
          <a:xfrm>
            <a:off x="0" y="164102"/>
            <a:ext cx="9119125" cy="435860"/>
            <a:chOff x="0" y="164102"/>
            <a:chExt cx="9119125" cy="43586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79512" y="404664"/>
            <a:ext cx="6984776" cy="616121"/>
          </a:xfrm>
        </p:spPr>
        <p:txBody>
          <a:bodyPr>
            <a:noAutofit/>
          </a:bodyPr>
          <a:lstStyle/>
          <a:p>
            <a:pPr algn="l"/>
            <a:r>
              <a:rPr lang="en-US" altLang="ja-JP" sz="3500" b="1" dirty="0" err="1" smtClean="0">
                <a:solidFill>
                  <a:srgbClr val="39B54A"/>
                </a:solidFill>
              </a:rPr>
              <a:t>Projek</a:t>
            </a:r>
            <a:r>
              <a:rPr lang="ja-JP" altLang="en-US" sz="3500" b="1" dirty="0" smtClean="0">
                <a:solidFill>
                  <a:srgbClr val="39B54A"/>
                </a:solidFill>
              </a:rPr>
              <a:t> </a:t>
            </a:r>
            <a:r>
              <a:rPr lang="en-US" altLang="ja-JP" sz="3500" b="1" dirty="0" smtClean="0">
                <a:solidFill>
                  <a:srgbClr val="39B54A"/>
                </a:solidFill>
              </a:rPr>
              <a:t>1. </a:t>
            </a:r>
            <a:r>
              <a:rPr lang="en-US" altLang="ja-JP" sz="3500" b="1" dirty="0" err="1" smtClean="0">
                <a:solidFill>
                  <a:srgbClr val="39B54A"/>
                </a:solidFill>
              </a:rPr>
              <a:t>Survei</a:t>
            </a:r>
            <a:r>
              <a:rPr lang="en-US" altLang="ja-JP" sz="3500" b="1" dirty="0" smtClean="0">
                <a:solidFill>
                  <a:srgbClr val="39B54A"/>
                </a:solidFill>
              </a:rPr>
              <a:t> Hari </a:t>
            </a:r>
            <a:r>
              <a:rPr lang="en-US" altLang="ja-JP" sz="3500" b="1" dirty="0" err="1" smtClean="0">
                <a:solidFill>
                  <a:srgbClr val="39B54A"/>
                </a:solidFill>
              </a:rPr>
              <a:t>Ulang</a:t>
            </a:r>
            <a:r>
              <a:rPr lang="en-US" altLang="ja-JP" sz="3500" b="1" dirty="0" smtClean="0">
                <a:solidFill>
                  <a:srgbClr val="39B54A"/>
                </a:solidFill>
              </a:rPr>
              <a:t> </a:t>
            </a:r>
            <a:r>
              <a:rPr lang="en-US" altLang="ja-JP" sz="3500" b="1" dirty="0" err="1" smtClean="0">
                <a:solidFill>
                  <a:srgbClr val="39B54A"/>
                </a:solidFill>
              </a:rPr>
              <a:t>Tahun</a:t>
            </a:r>
            <a:r>
              <a:rPr lang="en-US" altLang="ja-JP" sz="3500" b="1" dirty="0" smtClean="0">
                <a:solidFill>
                  <a:srgbClr val="39B54A"/>
                </a:solidFill>
              </a:rPr>
              <a:t> </a:t>
            </a:r>
            <a:r>
              <a:rPr lang="ja-JP" altLang="en-US" sz="3500" dirty="0" smtClean="0"/>
              <a:t>①</a:t>
            </a:r>
            <a:endParaRPr kumimoji="1" lang="ja-JP" altLang="en-US" sz="3500" dirty="0"/>
          </a:p>
        </p:txBody>
      </p:sp>
      <p:sp>
        <p:nvSpPr>
          <p:cNvPr id="3" name="コンテンツ プレースホルダー 2"/>
          <p:cNvSpPr>
            <a:spLocks noGrp="1"/>
          </p:cNvSpPr>
          <p:nvPr>
            <p:ph idx="1"/>
          </p:nvPr>
        </p:nvSpPr>
        <p:spPr>
          <a:xfrm>
            <a:off x="251520" y="1340768"/>
            <a:ext cx="8640960" cy="4824536"/>
          </a:xfrm>
        </p:spPr>
        <p:txBody>
          <a:bodyPr>
            <a:noAutofit/>
          </a:bodyPr>
          <a:lstStyle/>
          <a:p>
            <a:pPr marL="0" indent="0" algn="just">
              <a:buNone/>
            </a:pPr>
            <a:r>
              <a:rPr lang="en-US" altLang="ja-JP" sz="2800" dirty="0"/>
              <a:t>Mari </a:t>
            </a:r>
            <a:r>
              <a:rPr lang="en-US" altLang="ja-JP" sz="2800" dirty="0" err="1"/>
              <a:t>membuat</a:t>
            </a:r>
            <a:r>
              <a:rPr lang="en-US" altLang="ja-JP" sz="2800" dirty="0"/>
              <a:t> </a:t>
            </a:r>
            <a:r>
              <a:rPr lang="en-US" altLang="ja-JP" sz="2800" dirty="0" smtClean="0"/>
              <a:t>DAFTAR HARI ULANG TAHUN </a:t>
            </a:r>
            <a:r>
              <a:rPr lang="en-US" altLang="ja-JP" sz="2800" dirty="0" err="1" smtClean="0"/>
              <a:t>teman</a:t>
            </a:r>
            <a:r>
              <a:rPr lang="en-US" altLang="ja-JP" sz="2800" dirty="0" smtClean="0"/>
              <a:t> </a:t>
            </a:r>
            <a:r>
              <a:rPr lang="en-US" altLang="ja-JP" sz="2800" dirty="0"/>
              <a:t>se-</a:t>
            </a:r>
            <a:r>
              <a:rPr lang="en-US" altLang="ja-JP" sz="2800" dirty="0" err="1"/>
              <a:t>kelas</a:t>
            </a:r>
            <a:r>
              <a:rPr lang="en-US" altLang="ja-JP" sz="2800" dirty="0"/>
              <a:t>. </a:t>
            </a:r>
            <a:endParaRPr lang="en-US" altLang="ja-JP" sz="2800" dirty="0" smtClean="0"/>
          </a:p>
          <a:p>
            <a:pPr marL="0" indent="0" algn="just">
              <a:buNone/>
            </a:pPr>
            <a:endParaRPr lang="ja-JP" altLang="ja-JP" sz="900" dirty="0"/>
          </a:p>
          <a:p>
            <a:pPr marL="457200" lvl="0" indent="-457200" algn="just">
              <a:spcAft>
                <a:spcPts val="1200"/>
              </a:spcAft>
              <a:buFont typeface="+mj-lt"/>
              <a:buAutoNum type="arabicPeriod"/>
            </a:pPr>
            <a:r>
              <a:rPr lang="en-US" altLang="ja-JP" sz="2800" dirty="0" err="1" smtClean="0"/>
              <a:t>Tiap</a:t>
            </a:r>
            <a:r>
              <a:rPr lang="en-US" altLang="ja-JP" sz="2800" dirty="0" smtClean="0"/>
              <a:t> </a:t>
            </a:r>
            <a:r>
              <a:rPr lang="en-US" altLang="ja-JP" sz="2800" dirty="0" err="1"/>
              <a:t>siswa</a:t>
            </a:r>
            <a:r>
              <a:rPr lang="en-US" altLang="ja-JP" sz="2800" dirty="0"/>
              <a:t> </a:t>
            </a:r>
            <a:r>
              <a:rPr lang="en-US" altLang="ja-JP" sz="2800" dirty="0" err="1"/>
              <a:t>menyebutkan</a:t>
            </a:r>
            <a:r>
              <a:rPr lang="en-US" altLang="ja-JP" sz="2800" dirty="0"/>
              <a:t> </a:t>
            </a:r>
            <a:r>
              <a:rPr lang="en-US" altLang="ja-JP" sz="2800" dirty="0" err="1"/>
              <a:t>bulan</a:t>
            </a:r>
            <a:r>
              <a:rPr lang="en-US" altLang="ja-JP" sz="2800" dirty="0"/>
              <a:t> </a:t>
            </a:r>
            <a:r>
              <a:rPr lang="en-US" altLang="ja-JP" sz="2800" dirty="0" err="1"/>
              <a:t>kelahiran</a:t>
            </a:r>
            <a:r>
              <a:rPr lang="en-US" altLang="ja-JP" sz="2800" dirty="0"/>
              <a:t> </a:t>
            </a:r>
            <a:r>
              <a:rPr lang="en-US" altLang="ja-JP" sz="2800" dirty="0" err="1"/>
              <a:t>dalam</a:t>
            </a:r>
            <a:r>
              <a:rPr lang="en-US" altLang="ja-JP" sz="2800" dirty="0"/>
              <a:t> </a:t>
            </a:r>
            <a:r>
              <a:rPr lang="en-US" altLang="ja-JP" sz="2800" dirty="0" err="1"/>
              <a:t>bahasa</a:t>
            </a:r>
            <a:r>
              <a:rPr lang="en-US" altLang="ja-JP" sz="2800" dirty="0"/>
              <a:t> </a:t>
            </a:r>
            <a:r>
              <a:rPr lang="en-US" altLang="ja-JP" sz="2800" dirty="0" err="1"/>
              <a:t>Jepang</a:t>
            </a:r>
            <a:r>
              <a:rPr lang="en-US" altLang="ja-JP" sz="2800" dirty="0"/>
              <a:t>, </a:t>
            </a:r>
            <a:r>
              <a:rPr lang="en-US" altLang="ja-JP" sz="2800" dirty="0" err="1"/>
              <a:t>lalu</a:t>
            </a:r>
            <a:r>
              <a:rPr lang="en-US" altLang="ja-JP" sz="2800" dirty="0"/>
              <a:t> </a:t>
            </a:r>
            <a:r>
              <a:rPr lang="en-US" altLang="ja-JP" sz="2800" dirty="0" err="1"/>
              <a:t>membentuk</a:t>
            </a:r>
            <a:r>
              <a:rPr lang="en-US" altLang="ja-JP" sz="2800" dirty="0"/>
              <a:t> </a:t>
            </a:r>
            <a:r>
              <a:rPr lang="en-US" altLang="ja-JP" sz="2800" dirty="0" err="1"/>
              <a:t>kelompok</a:t>
            </a:r>
            <a:r>
              <a:rPr lang="en-US" altLang="ja-JP" sz="2800" dirty="0"/>
              <a:t> </a:t>
            </a:r>
            <a:r>
              <a:rPr lang="en-US" altLang="ja-JP" sz="2800" dirty="0" err="1"/>
              <a:t>berdasarkan</a:t>
            </a:r>
            <a:r>
              <a:rPr lang="en-US" altLang="ja-JP" sz="2800" dirty="0"/>
              <a:t> </a:t>
            </a:r>
            <a:r>
              <a:rPr lang="en-US" altLang="ja-JP" sz="2800" dirty="0" err="1"/>
              <a:t>bulan</a:t>
            </a:r>
            <a:r>
              <a:rPr lang="en-US" altLang="ja-JP" sz="2800" dirty="0"/>
              <a:t> </a:t>
            </a:r>
            <a:r>
              <a:rPr lang="en-US" altLang="ja-JP" sz="2800" dirty="0" err="1"/>
              <a:t>kelahiran</a:t>
            </a:r>
            <a:r>
              <a:rPr lang="en-US" altLang="ja-JP" sz="2800" dirty="0"/>
              <a:t> (</a:t>
            </a:r>
            <a:r>
              <a:rPr lang="en-US" altLang="ja-JP" sz="2800" dirty="0" err="1"/>
              <a:t>kelompok</a:t>
            </a:r>
            <a:r>
              <a:rPr lang="en-US" altLang="ja-JP" sz="2800" dirty="0"/>
              <a:t> </a:t>
            </a:r>
            <a:r>
              <a:rPr lang="en-US" altLang="ja-JP" sz="2800" dirty="0" err="1"/>
              <a:t>bulan</a:t>
            </a:r>
            <a:r>
              <a:rPr lang="en-US" altLang="ja-JP" sz="2800" dirty="0"/>
              <a:t>). </a:t>
            </a:r>
            <a:endParaRPr lang="en-US" altLang="ja-JP" sz="2800" dirty="0" smtClean="0"/>
          </a:p>
          <a:p>
            <a:pPr marL="457200" lvl="0" indent="-457200" algn="just">
              <a:spcAft>
                <a:spcPts val="1200"/>
              </a:spcAft>
              <a:buFont typeface="+mj-lt"/>
              <a:buAutoNum type="arabicPeriod"/>
            </a:pPr>
            <a:endParaRPr lang="ja-JP" altLang="ja-JP" sz="100" dirty="0"/>
          </a:p>
          <a:p>
            <a:pPr marL="457200" lvl="0" indent="-457200" algn="just">
              <a:buFont typeface="+mj-lt"/>
              <a:buAutoNum type="arabicPeriod"/>
            </a:pPr>
            <a:r>
              <a:rPr lang="en-US" altLang="ja-JP" sz="2800" dirty="0" err="1"/>
              <a:t>Gabungkanlah</a:t>
            </a:r>
            <a:r>
              <a:rPr lang="en-US" altLang="ja-JP" sz="2800" dirty="0"/>
              <a:t> 2 – 4 </a:t>
            </a:r>
            <a:r>
              <a:rPr lang="en-US" altLang="ja-JP" sz="2800" dirty="0" err="1"/>
              <a:t>kelompok</a:t>
            </a:r>
            <a:r>
              <a:rPr lang="en-US" altLang="ja-JP" sz="2800" dirty="0"/>
              <a:t> </a:t>
            </a:r>
            <a:r>
              <a:rPr lang="en-US" altLang="ja-JP" sz="2800" dirty="0" err="1"/>
              <a:t>bulan</a:t>
            </a:r>
            <a:r>
              <a:rPr lang="en-US" altLang="ja-JP" sz="2800" dirty="0"/>
              <a:t> yang </a:t>
            </a:r>
            <a:r>
              <a:rPr lang="en-US" altLang="ja-JP" sz="2800" dirty="0" err="1"/>
              <a:t>berbeda</a:t>
            </a:r>
            <a:r>
              <a:rPr lang="en-US" altLang="ja-JP" sz="2800" dirty="0"/>
              <a:t> </a:t>
            </a:r>
            <a:r>
              <a:rPr lang="en-US" altLang="ja-JP" sz="2800" dirty="0" err="1"/>
              <a:t>menjadi</a:t>
            </a:r>
            <a:r>
              <a:rPr lang="en-US" altLang="ja-JP" sz="2800" dirty="0"/>
              <a:t> </a:t>
            </a:r>
            <a:r>
              <a:rPr lang="en-US" altLang="ja-JP" sz="2800" dirty="0" err="1"/>
              <a:t>satu</a:t>
            </a:r>
            <a:r>
              <a:rPr lang="en-US" altLang="ja-JP" sz="2800" dirty="0"/>
              <a:t> </a:t>
            </a:r>
            <a:r>
              <a:rPr lang="en-US" altLang="ja-JP" sz="2800" dirty="0" err="1"/>
              <a:t>kelompok</a:t>
            </a:r>
            <a:r>
              <a:rPr lang="en-US" altLang="ja-JP" sz="2800" dirty="0"/>
              <a:t> </a:t>
            </a:r>
            <a:r>
              <a:rPr lang="en-US" altLang="ja-JP" sz="2800" dirty="0" err="1"/>
              <a:t>kerja</a:t>
            </a:r>
            <a:r>
              <a:rPr lang="en-US" altLang="ja-JP" sz="2800" dirty="0"/>
              <a:t> </a:t>
            </a:r>
            <a:r>
              <a:rPr lang="en-US" altLang="ja-JP" sz="2800" dirty="0" err="1"/>
              <a:t>dengan</a:t>
            </a:r>
            <a:r>
              <a:rPr lang="en-US" altLang="ja-JP" sz="2800" dirty="0"/>
              <a:t> </a:t>
            </a:r>
            <a:r>
              <a:rPr lang="en-US" altLang="ja-JP" sz="2800" dirty="0" err="1"/>
              <a:t>jumlah</a:t>
            </a:r>
            <a:r>
              <a:rPr lang="en-US" altLang="ja-JP" sz="2800" dirty="0"/>
              <a:t> </a:t>
            </a:r>
            <a:r>
              <a:rPr lang="en-US" altLang="ja-JP" sz="2800" dirty="0" err="1"/>
              <a:t>anggota</a:t>
            </a:r>
            <a:r>
              <a:rPr lang="en-US" altLang="ja-JP" sz="2800" dirty="0"/>
              <a:t> </a:t>
            </a:r>
            <a:r>
              <a:rPr lang="en-US" altLang="ja-JP" sz="2800" dirty="0" err="1"/>
              <a:t>tiap</a:t>
            </a:r>
            <a:r>
              <a:rPr lang="en-US" altLang="ja-JP" sz="2800" dirty="0"/>
              <a:t> </a:t>
            </a:r>
            <a:r>
              <a:rPr lang="en-US" altLang="ja-JP" sz="2800" dirty="0" err="1"/>
              <a:t>kelompok</a:t>
            </a:r>
            <a:r>
              <a:rPr lang="en-US" altLang="ja-JP" sz="2800" dirty="0"/>
              <a:t> </a:t>
            </a:r>
            <a:r>
              <a:rPr lang="en-US" altLang="ja-JP" sz="2800" dirty="0" err="1"/>
              <a:t>kerja</a:t>
            </a:r>
            <a:r>
              <a:rPr lang="en-US" altLang="ja-JP" sz="2800" dirty="0"/>
              <a:t> </a:t>
            </a:r>
            <a:r>
              <a:rPr lang="en-US" altLang="ja-JP" sz="2800" dirty="0" err="1"/>
              <a:t>kurang</a:t>
            </a:r>
            <a:r>
              <a:rPr lang="en-US" altLang="ja-JP" sz="2800" dirty="0"/>
              <a:t> </a:t>
            </a:r>
            <a:r>
              <a:rPr lang="en-US" altLang="ja-JP" sz="2800" dirty="0" err="1"/>
              <a:t>lebih</a:t>
            </a:r>
            <a:r>
              <a:rPr lang="en-US" altLang="ja-JP" sz="2800" dirty="0"/>
              <a:t> </a:t>
            </a:r>
            <a:r>
              <a:rPr lang="en-US" altLang="ja-JP" sz="2800" dirty="0" err="1"/>
              <a:t>sama</a:t>
            </a:r>
            <a:r>
              <a:rPr lang="en-US" altLang="ja-JP" sz="2800" dirty="0"/>
              <a:t> </a:t>
            </a:r>
            <a:r>
              <a:rPr lang="en-US" altLang="ja-JP" sz="2800" dirty="0" err="1"/>
              <a:t>banyak</a:t>
            </a:r>
            <a:r>
              <a:rPr lang="en-US" altLang="ja-JP" sz="2800" dirty="0"/>
              <a:t>. </a:t>
            </a:r>
            <a:endParaRPr lang="ja-JP" altLang="ja-JP" sz="2800" dirty="0"/>
          </a:p>
          <a:p>
            <a:pPr marL="0" indent="0" algn="just">
              <a:spcBef>
                <a:spcPts val="1200"/>
              </a:spcBef>
              <a:buNone/>
            </a:pPr>
            <a:endParaRPr lang="ja-JP" altLang="ja-JP" sz="2800" dirty="0"/>
          </a:p>
        </p:txBody>
      </p:sp>
      <p:sp>
        <p:nvSpPr>
          <p:cNvPr id="7" name="タイトル 1"/>
          <p:cNvSpPr txBox="1">
            <a:spLocks/>
          </p:cNvSpPr>
          <p:nvPr/>
        </p:nvSpPr>
        <p:spPr>
          <a:xfrm>
            <a:off x="8232104" y="150660"/>
            <a:ext cx="588368" cy="1080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endParaRPr lang="ja-JP" altLang="en-US" dirty="0"/>
          </a:p>
        </p:txBody>
      </p:sp>
      <p:sp>
        <p:nvSpPr>
          <p:cNvPr id="12" name="正方形/長方形 11"/>
          <p:cNvSpPr/>
          <p:nvPr/>
        </p:nvSpPr>
        <p:spPr>
          <a:xfrm>
            <a:off x="4803975" y="3327516"/>
            <a:ext cx="3152401"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39B54A"/>
                </a:solidFill>
                <a:latin typeface="Rockwell" panose="02060603020205020403" pitchFamily="18" charset="0"/>
              </a:rPr>
              <a:t>Kerjakan</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Lembar</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Kerja</a:t>
            </a:r>
            <a:r>
              <a:rPr kumimoji="1" lang="en-US" altLang="ja-JP" b="1" dirty="0" smtClean="0">
                <a:solidFill>
                  <a:srgbClr val="39B54A"/>
                </a:solidFill>
                <a:latin typeface="Rockwell" panose="02060603020205020403" pitchFamily="18" charset="0"/>
              </a:rPr>
              <a:t> 2</a:t>
            </a:r>
            <a:endParaRPr kumimoji="1" lang="ja-JP" altLang="en-US" b="1" dirty="0">
              <a:solidFill>
                <a:srgbClr val="39B54A"/>
              </a:solidFill>
              <a:latin typeface="Rockwell" panose="02060603020205020403" pitchFamily="18" charset="0"/>
            </a:endParaRPr>
          </a:p>
        </p:txBody>
      </p:sp>
    </p:spTree>
    <p:extLst>
      <p:ext uri="{BB962C8B-B14F-4D97-AF65-F5344CB8AC3E}">
        <p14:creationId xmlns:p14="http://schemas.microsoft.com/office/powerpoint/2010/main" val="190609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51520" y="1560173"/>
            <a:ext cx="8568952" cy="2323713"/>
          </a:xfrm>
          <a:prstGeom prst="rect">
            <a:avLst/>
          </a:prstGeom>
          <a:noFill/>
        </p:spPr>
        <p:txBody>
          <a:bodyPr wrap="square" rtlCol="0">
            <a:spAutoFit/>
          </a:bodyPr>
          <a:lstStyle/>
          <a:p>
            <a:pPr marL="360363" lvl="0" indent="-360363" algn="just">
              <a:spcAft>
                <a:spcPts val="600"/>
              </a:spcAft>
            </a:pPr>
            <a:r>
              <a:rPr lang="en-US" altLang="ja-JP" sz="2800" dirty="0"/>
              <a:t>3</a:t>
            </a:r>
            <a:r>
              <a:rPr lang="ja-JP" altLang="ja-JP" sz="2800" dirty="0" err="1" smtClean="0"/>
              <a:t>．</a:t>
            </a:r>
            <a:r>
              <a:rPr lang="en-US" altLang="ja-JP" sz="2800" dirty="0"/>
              <a:t>Di </a:t>
            </a:r>
            <a:r>
              <a:rPr lang="en-US" altLang="ja-JP" sz="2800" dirty="0" err="1"/>
              <a:t>dalam</a:t>
            </a:r>
            <a:r>
              <a:rPr lang="en-US" altLang="ja-JP" sz="2800" dirty="0"/>
              <a:t> </a:t>
            </a:r>
            <a:r>
              <a:rPr lang="en-US" altLang="ja-JP" sz="2800" dirty="0" err="1"/>
              <a:t>kelompok</a:t>
            </a:r>
            <a:r>
              <a:rPr lang="en-US" altLang="ja-JP" sz="2800" dirty="0"/>
              <a:t>, </a:t>
            </a:r>
            <a:r>
              <a:rPr lang="en-US" altLang="ja-JP" sz="2800" dirty="0" err="1"/>
              <a:t>setiap</a:t>
            </a:r>
            <a:r>
              <a:rPr lang="en-US" altLang="ja-JP" sz="2800" dirty="0"/>
              <a:t> </a:t>
            </a:r>
            <a:r>
              <a:rPr lang="en-US" altLang="ja-JP" sz="2800" dirty="0" err="1"/>
              <a:t>anggota</a:t>
            </a:r>
            <a:r>
              <a:rPr lang="en-US" altLang="ja-JP" sz="2800" dirty="0"/>
              <a:t> </a:t>
            </a:r>
            <a:r>
              <a:rPr lang="en-US" altLang="ja-JP" sz="2800" dirty="0" err="1"/>
              <a:t>kelompok</a:t>
            </a:r>
            <a:r>
              <a:rPr lang="en-US" altLang="ja-JP" sz="2800" dirty="0"/>
              <a:t> </a:t>
            </a:r>
            <a:r>
              <a:rPr lang="en-US" altLang="ja-JP" sz="2800" dirty="0" err="1"/>
              <a:t>kerja</a:t>
            </a:r>
            <a:r>
              <a:rPr lang="en-US" altLang="ja-JP" sz="2800" dirty="0"/>
              <a:t> </a:t>
            </a:r>
            <a:r>
              <a:rPr lang="en-US" altLang="ja-JP" sz="2800" dirty="0" err="1"/>
              <a:t>saling</a:t>
            </a:r>
            <a:r>
              <a:rPr lang="en-US" altLang="ja-JP" sz="2800" dirty="0"/>
              <a:t> </a:t>
            </a:r>
            <a:r>
              <a:rPr lang="en-US" altLang="ja-JP" sz="2800" dirty="0" err="1"/>
              <a:t>bertanya</a:t>
            </a:r>
            <a:r>
              <a:rPr lang="en-US" altLang="ja-JP" sz="2800" dirty="0"/>
              <a:t> </a:t>
            </a:r>
            <a:r>
              <a:rPr lang="en-US" altLang="ja-JP" sz="2800" dirty="0" err="1"/>
              <a:t>jawab</a:t>
            </a:r>
            <a:r>
              <a:rPr lang="en-US" altLang="ja-JP" sz="2800" dirty="0"/>
              <a:t> </a:t>
            </a:r>
            <a:r>
              <a:rPr lang="en-US" altLang="ja-JP" sz="2800" dirty="0" err="1"/>
              <a:t>dalam</a:t>
            </a:r>
            <a:r>
              <a:rPr lang="en-US" altLang="ja-JP" sz="2800" dirty="0"/>
              <a:t> </a:t>
            </a:r>
            <a:r>
              <a:rPr lang="en-US" altLang="ja-JP" sz="2800" dirty="0" err="1"/>
              <a:t>bahasa</a:t>
            </a:r>
            <a:r>
              <a:rPr lang="en-US" altLang="ja-JP" sz="2800" dirty="0"/>
              <a:t> </a:t>
            </a:r>
            <a:r>
              <a:rPr lang="en-US" altLang="ja-JP" sz="2800" dirty="0" err="1"/>
              <a:t>Jepang</a:t>
            </a:r>
            <a:r>
              <a:rPr lang="en-US" altLang="ja-JP" sz="2800" dirty="0"/>
              <a:t> </a:t>
            </a:r>
            <a:r>
              <a:rPr lang="en-US" altLang="ja-JP" sz="2800" dirty="0" err="1"/>
              <a:t>dan</a:t>
            </a:r>
            <a:r>
              <a:rPr lang="en-US" altLang="ja-JP" sz="2800" dirty="0"/>
              <a:t> </a:t>
            </a:r>
            <a:r>
              <a:rPr lang="en-US" altLang="ja-JP" sz="2800" dirty="0" err="1" smtClean="0"/>
              <a:t>mencatat</a:t>
            </a:r>
            <a:r>
              <a:rPr lang="en-US" altLang="ja-JP" sz="2800" dirty="0"/>
              <a:t> </a:t>
            </a:r>
            <a:r>
              <a:rPr lang="en-US" altLang="ja-JP" sz="2800" dirty="0" err="1"/>
              <a:t>mengenai</a:t>
            </a:r>
            <a:r>
              <a:rPr lang="en-US" altLang="ja-JP" sz="2800" dirty="0"/>
              <a:t> </a:t>
            </a:r>
            <a:r>
              <a:rPr lang="en-US" altLang="ja-JP" sz="2800" dirty="0" err="1"/>
              <a:t>tanggal</a:t>
            </a:r>
            <a:r>
              <a:rPr lang="en-US" altLang="ja-JP" sz="2800" dirty="0"/>
              <a:t> </a:t>
            </a:r>
            <a:r>
              <a:rPr lang="en-US" altLang="ja-JP" sz="2800" dirty="0" err="1"/>
              <a:t>ulang</a:t>
            </a:r>
            <a:r>
              <a:rPr lang="en-US" altLang="ja-JP" sz="2800" dirty="0"/>
              <a:t> </a:t>
            </a:r>
            <a:r>
              <a:rPr lang="en-US" altLang="ja-JP" sz="2800" dirty="0" err="1"/>
              <a:t>tahun</a:t>
            </a:r>
            <a:r>
              <a:rPr lang="en-US" altLang="ja-JP" sz="2800" dirty="0"/>
              <a:t> </a:t>
            </a:r>
            <a:r>
              <a:rPr lang="en-US" altLang="ja-JP" sz="2800" dirty="0" err="1"/>
              <a:t>temannya</a:t>
            </a:r>
            <a:r>
              <a:rPr lang="en-US" altLang="ja-JP" sz="2800" dirty="0" smtClean="0"/>
              <a:t>.</a:t>
            </a:r>
          </a:p>
          <a:p>
            <a:pPr marL="360363" lvl="0" indent="-360363" algn="just"/>
            <a:endParaRPr lang="en-US" altLang="ja-JP" sz="2800" dirty="0"/>
          </a:p>
          <a:p>
            <a:pPr marL="360363" lvl="0" indent="-360363" algn="just"/>
            <a:r>
              <a:rPr lang="en-US" altLang="ja-JP" sz="2800" dirty="0" smtClean="0"/>
              <a:t>     </a:t>
            </a:r>
            <a:r>
              <a:rPr lang="en-US" altLang="ja-JP" sz="2800" dirty="0" err="1" smtClean="0"/>
              <a:t>Setelah</a:t>
            </a:r>
            <a:r>
              <a:rPr lang="en-US" altLang="ja-JP" sz="2800" dirty="0" smtClean="0"/>
              <a:t> </a:t>
            </a:r>
            <a:r>
              <a:rPr lang="en-US" altLang="ja-JP" sz="2800" dirty="0" err="1"/>
              <a:t>itu</a:t>
            </a:r>
            <a:r>
              <a:rPr lang="en-US" altLang="ja-JP" sz="2800" dirty="0"/>
              <a:t>, </a:t>
            </a:r>
            <a:r>
              <a:rPr lang="en-US" altLang="ja-JP" sz="2800" dirty="0" err="1"/>
              <a:t>buatlah</a:t>
            </a:r>
            <a:r>
              <a:rPr lang="en-US" altLang="ja-JP" sz="2800" dirty="0"/>
              <a:t> </a:t>
            </a:r>
            <a:r>
              <a:rPr lang="en-US" altLang="ja-JP" sz="2800" dirty="0" err="1"/>
              <a:t>daftar</a:t>
            </a:r>
            <a:r>
              <a:rPr lang="en-US" altLang="ja-JP" sz="2800" dirty="0"/>
              <a:t> </a:t>
            </a:r>
            <a:r>
              <a:rPr lang="en-US" altLang="ja-JP" sz="2800" dirty="0" err="1"/>
              <a:t>ulang</a:t>
            </a:r>
            <a:r>
              <a:rPr lang="en-US" altLang="ja-JP" sz="2800" dirty="0"/>
              <a:t> </a:t>
            </a:r>
            <a:r>
              <a:rPr lang="en-US" altLang="ja-JP" sz="2800" dirty="0" err="1"/>
              <a:t>tahun</a:t>
            </a:r>
            <a:r>
              <a:rPr lang="en-US" altLang="ja-JP" sz="2800" dirty="0"/>
              <a:t> per </a:t>
            </a:r>
            <a:r>
              <a:rPr lang="en-US" altLang="ja-JP" sz="2800" dirty="0" err="1" smtClean="0"/>
              <a:t>bulan</a:t>
            </a:r>
            <a:endParaRPr lang="ja-JP" altLang="ja-JP" sz="2800" dirty="0"/>
          </a:p>
        </p:txBody>
      </p:sp>
      <p:sp>
        <p:nvSpPr>
          <p:cNvPr id="12" name="タイトル 1"/>
          <p:cNvSpPr txBox="1">
            <a:spLocks/>
          </p:cNvSpPr>
          <p:nvPr/>
        </p:nvSpPr>
        <p:spPr>
          <a:xfrm>
            <a:off x="8232104" y="112560"/>
            <a:ext cx="588368" cy="1080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endParaRPr lang="ja-JP" altLang="en-US" dirty="0"/>
          </a:p>
        </p:txBody>
      </p:sp>
      <p:grpSp>
        <p:nvGrpSpPr>
          <p:cNvPr id="11" name="グループ化 10"/>
          <p:cNvGrpSpPr/>
          <p:nvPr/>
        </p:nvGrpSpPr>
        <p:grpSpPr>
          <a:xfrm>
            <a:off x="0" y="164102"/>
            <a:ext cx="9119125" cy="435860"/>
            <a:chOff x="0" y="164102"/>
            <a:chExt cx="9119125" cy="435860"/>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タイトル 1"/>
          <p:cNvSpPr txBox="1">
            <a:spLocks/>
          </p:cNvSpPr>
          <p:nvPr/>
        </p:nvSpPr>
        <p:spPr>
          <a:xfrm>
            <a:off x="179512" y="404664"/>
            <a:ext cx="7056784" cy="616121"/>
          </a:xfrm>
          <a:prstGeom prst="rect">
            <a:avLst/>
          </a:prstGeom>
        </p:spPr>
        <p:txBody>
          <a:bodyP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500" b="1" dirty="0" err="1" smtClean="0">
                <a:solidFill>
                  <a:srgbClr val="39B54A"/>
                </a:solidFill>
              </a:rPr>
              <a:t>Projek</a:t>
            </a:r>
            <a:r>
              <a:rPr lang="ja-JP" altLang="en-US" sz="3500" b="1" dirty="0" smtClean="0">
                <a:solidFill>
                  <a:srgbClr val="39B54A"/>
                </a:solidFill>
              </a:rPr>
              <a:t> </a:t>
            </a:r>
            <a:r>
              <a:rPr lang="en-US" altLang="ja-JP" sz="3500" b="1" dirty="0" smtClean="0">
                <a:solidFill>
                  <a:srgbClr val="39B54A"/>
                </a:solidFill>
              </a:rPr>
              <a:t>1. </a:t>
            </a:r>
            <a:r>
              <a:rPr lang="en-US" altLang="ja-JP" sz="3500" b="1" dirty="0" err="1" smtClean="0">
                <a:solidFill>
                  <a:srgbClr val="39B54A"/>
                </a:solidFill>
              </a:rPr>
              <a:t>Survei</a:t>
            </a:r>
            <a:r>
              <a:rPr lang="en-US" altLang="ja-JP" sz="3500" b="1" dirty="0" smtClean="0">
                <a:solidFill>
                  <a:srgbClr val="39B54A"/>
                </a:solidFill>
              </a:rPr>
              <a:t> Hari </a:t>
            </a:r>
            <a:r>
              <a:rPr lang="en-US" altLang="ja-JP" sz="3500" b="1" dirty="0" err="1" smtClean="0">
                <a:solidFill>
                  <a:srgbClr val="39B54A"/>
                </a:solidFill>
              </a:rPr>
              <a:t>Ulang</a:t>
            </a:r>
            <a:r>
              <a:rPr lang="en-US" altLang="ja-JP" sz="3500" b="1" dirty="0" smtClean="0">
                <a:solidFill>
                  <a:srgbClr val="39B54A"/>
                </a:solidFill>
              </a:rPr>
              <a:t> </a:t>
            </a:r>
            <a:r>
              <a:rPr lang="en-US" altLang="ja-JP" sz="3500" b="1" dirty="0" err="1" smtClean="0">
                <a:solidFill>
                  <a:srgbClr val="39B54A"/>
                </a:solidFill>
              </a:rPr>
              <a:t>Tahun</a:t>
            </a:r>
            <a:r>
              <a:rPr lang="en-US" altLang="ja-JP" sz="3500" b="1" dirty="0" smtClean="0">
                <a:solidFill>
                  <a:srgbClr val="39B54A"/>
                </a:solidFill>
              </a:rPr>
              <a:t> </a:t>
            </a:r>
            <a:r>
              <a:rPr lang="ja-JP" altLang="en-US" sz="3500" dirty="0" smtClean="0"/>
              <a:t>②</a:t>
            </a:r>
            <a:endParaRPr lang="ja-JP" altLang="en-US" sz="3500" dirty="0"/>
          </a:p>
        </p:txBody>
      </p:sp>
      <p:sp>
        <p:nvSpPr>
          <p:cNvPr id="17" name="正方形/長方形 16"/>
          <p:cNvSpPr/>
          <p:nvPr/>
        </p:nvSpPr>
        <p:spPr>
          <a:xfrm>
            <a:off x="627872" y="2820096"/>
            <a:ext cx="4160513"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39B54A"/>
                </a:solidFill>
                <a:latin typeface="Rockwell" panose="02060603020205020403" pitchFamily="18" charset="0"/>
              </a:rPr>
              <a:t>Kerjakan</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Lembar</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Kerja</a:t>
            </a:r>
            <a:r>
              <a:rPr kumimoji="1" lang="en-US" altLang="ja-JP" b="1" dirty="0" smtClean="0">
                <a:solidFill>
                  <a:srgbClr val="39B54A"/>
                </a:solidFill>
                <a:latin typeface="Rockwell" panose="02060603020205020403" pitchFamily="18" charset="0"/>
              </a:rPr>
              <a:t> </a:t>
            </a:r>
            <a:r>
              <a:rPr lang="en-US" altLang="ja-JP" b="1" dirty="0">
                <a:solidFill>
                  <a:srgbClr val="39B54A"/>
                </a:solidFill>
                <a:latin typeface="Rockwell" panose="02060603020205020403" pitchFamily="18" charset="0"/>
              </a:rPr>
              <a:t>3</a:t>
            </a:r>
            <a:endParaRPr kumimoji="1" lang="ja-JP" altLang="en-US" b="1" dirty="0">
              <a:solidFill>
                <a:srgbClr val="39B54A"/>
              </a:solidFill>
              <a:latin typeface="Rockwell" panose="02060603020205020403" pitchFamily="18" charset="0"/>
            </a:endParaRPr>
          </a:p>
        </p:txBody>
      </p:sp>
      <p:sp>
        <p:nvSpPr>
          <p:cNvPr id="18" name="正方形/長方形 17"/>
          <p:cNvSpPr/>
          <p:nvPr/>
        </p:nvSpPr>
        <p:spPr>
          <a:xfrm>
            <a:off x="651669" y="3684192"/>
            <a:ext cx="4160513"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39B54A"/>
                </a:solidFill>
                <a:latin typeface="Rockwell" panose="02060603020205020403" pitchFamily="18" charset="0"/>
              </a:rPr>
              <a:t>Kerjakan</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Lembar</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Kerja</a:t>
            </a:r>
            <a:r>
              <a:rPr kumimoji="1" lang="en-US" altLang="ja-JP" b="1" dirty="0" smtClean="0">
                <a:solidFill>
                  <a:srgbClr val="39B54A"/>
                </a:solidFill>
                <a:latin typeface="Rockwell" panose="02060603020205020403" pitchFamily="18" charset="0"/>
              </a:rPr>
              <a:t> </a:t>
            </a:r>
            <a:r>
              <a:rPr lang="en-US" altLang="ja-JP" b="1" dirty="0">
                <a:solidFill>
                  <a:srgbClr val="39B54A"/>
                </a:solidFill>
                <a:latin typeface="Rockwell" panose="02060603020205020403" pitchFamily="18" charset="0"/>
              </a:rPr>
              <a:t>4</a:t>
            </a:r>
            <a:endParaRPr kumimoji="1" lang="ja-JP" altLang="en-US" b="1" dirty="0">
              <a:solidFill>
                <a:srgbClr val="39B54A"/>
              </a:solidFill>
              <a:latin typeface="Rockwell" panose="02060603020205020403" pitchFamily="18" charset="0"/>
            </a:endParaRPr>
          </a:p>
        </p:txBody>
      </p:sp>
    </p:spTree>
    <p:extLst>
      <p:ext uri="{BB962C8B-B14F-4D97-AF65-F5344CB8AC3E}">
        <p14:creationId xmlns:p14="http://schemas.microsoft.com/office/powerpoint/2010/main" val="47819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anim calcmode="lin" valueType="num">
                                      <p:cBhvr>
                                        <p:cTn id="8" dur="250" fill="hold"/>
                                        <p:tgtEl>
                                          <p:spTgt spid="17"/>
                                        </p:tgtEl>
                                        <p:attrNameLst>
                                          <p:attrName>ppt_x</p:attrName>
                                        </p:attrNameLst>
                                      </p:cBhvr>
                                      <p:tavLst>
                                        <p:tav tm="0">
                                          <p:val>
                                            <p:strVal val="#ppt_x"/>
                                          </p:val>
                                        </p:tav>
                                        <p:tav tm="100000">
                                          <p:val>
                                            <p:strVal val="#ppt_x"/>
                                          </p:val>
                                        </p:tav>
                                      </p:tavLst>
                                    </p:anim>
                                    <p:anim calcmode="lin" valueType="num">
                                      <p:cBhvr>
                                        <p:cTn id="9" dur="2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50"/>
                                        <p:tgtEl>
                                          <p:spTgt spid="18"/>
                                        </p:tgtEl>
                                      </p:cBhvr>
                                    </p:animEffect>
                                    <p:anim calcmode="lin" valueType="num">
                                      <p:cBhvr>
                                        <p:cTn id="15" dur="250" fill="hold"/>
                                        <p:tgtEl>
                                          <p:spTgt spid="18"/>
                                        </p:tgtEl>
                                        <p:attrNameLst>
                                          <p:attrName>ppt_x</p:attrName>
                                        </p:attrNameLst>
                                      </p:cBhvr>
                                      <p:tavLst>
                                        <p:tav tm="0">
                                          <p:val>
                                            <p:strVal val="#ppt_x"/>
                                          </p:val>
                                        </p:tav>
                                        <p:tav tm="100000">
                                          <p:val>
                                            <p:strVal val="#ppt_x"/>
                                          </p:val>
                                        </p:tav>
                                      </p:tavLst>
                                    </p:anim>
                                    <p:anim calcmode="lin" valueType="num">
                                      <p:cBhvr>
                                        <p:cTn id="16" dur="2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
          <p:cNvSpPr txBox="1">
            <a:spLocks/>
          </p:cNvSpPr>
          <p:nvPr/>
        </p:nvSpPr>
        <p:spPr>
          <a:xfrm>
            <a:off x="8232104" y="112560"/>
            <a:ext cx="588368" cy="1080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endParaRPr lang="ja-JP" altLang="en-US" dirty="0"/>
          </a:p>
        </p:txBody>
      </p:sp>
      <p:grpSp>
        <p:nvGrpSpPr>
          <p:cNvPr id="11" name="グループ化 10"/>
          <p:cNvGrpSpPr/>
          <p:nvPr/>
        </p:nvGrpSpPr>
        <p:grpSpPr>
          <a:xfrm>
            <a:off x="0" y="164102"/>
            <a:ext cx="9119125" cy="435860"/>
            <a:chOff x="0" y="164102"/>
            <a:chExt cx="9119125" cy="435860"/>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タイトル 1"/>
          <p:cNvSpPr txBox="1">
            <a:spLocks/>
          </p:cNvSpPr>
          <p:nvPr/>
        </p:nvSpPr>
        <p:spPr>
          <a:xfrm>
            <a:off x="179512" y="404664"/>
            <a:ext cx="7056784" cy="616121"/>
          </a:xfrm>
          <a:prstGeom prst="rect">
            <a:avLst/>
          </a:prstGeom>
        </p:spPr>
        <p:txBody>
          <a:bodyP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500" b="1" dirty="0" err="1" smtClean="0">
                <a:solidFill>
                  <a:srgbClr val="39B54A"/>
                </a:solidFill>
              </a:rPr>
              <a:t>Projek</a:t>
            </a:r>
            <a:r>
              <a:rPr lang="ja-JP" altLang="en-US" sz="3500" b="1" dirty="0" smtClean="0">
                <a:solidFill>
                  <a:srgbClr val="39B54A"/>
                </a:solidFill>
              </a:rPr>
              <a:t> </a:t>
            </a:r>
            <a:r>
              <a:rPr lang="en-US" altLang="ja-JP" sz="3500" b="1" dirty="0" smtClean="0">
                <a:solidFill>
                  <a:srgbClr val="39B54A"/>
                </a:solidFill>
              </a:rPr>
              <a:t>1. </a:t>
            </a:r>
            <a:r>
              <a:rPr lang="en-US" altLang="ja-JP" sz="3500" b="1" dirty="0" err="1" smtClean="0">
                <a:solidFill>
                  <a:srgbClr val="39B54A"/>
                </a:solidFill>
              </a:rPr>
              <a:t>Survei</a:t>
            </a:r>
            <a:r>
              <a:rPr lang="en-US" altLang="ja-JP" sz="3500" b="1" dirty="0" smtClean="0">
                <a:solidFill>
                  <a:srgbClr val="39B54A"/>
                </a:solidFill>
              </a:rPr>
              <a:t> Hari </a:t>
            </a:r>
            <a:r>
              <a:rPr lang="en-US" altLang="ja-JP" sz="3500" b="1" dirty="0" err="1" smtClean="0">
                <a:solidFill>
                  <a:srgbClr val="39B54A"/>
                </a:solidFill>
              </a:rPr>
              <a:t>Ulang</a:t>
            </a:r>
            <a:r>
              <a:rPr lang="en-US" altLang="ja-JP" sz="3500" b="1" dirty="0" smtClean="0">
                <a:solidFill>
                  <a:srgbClr val="39B54A"/>
                </a:solidFill>
              </a:rPr>
              <a:t> </a:t>
            </a:r>
            <a:r>
              <a:rPr lang="en-US" altLang="ja-JP" sz="3500" b="1" dirty="0" err="1" smtClean="0">
                <a:solidFill>
                  <a:srgbClr val="39B54A"/>
                </a:solidFill>
              </a:rPr>
              <a:t>Tahun</a:t>
            </a:r>
            <a:r>
              <a:rPr lang="en-US" altLang="ja-JP" sz="3500" b="1" dirty="0" smtClean="0">
                <a:solidFill>
                  <a:srgbClr val="39B54A"/>
                </a:solidFill>
              </a:rPr>
              <a:t> </a:t>
            </a:r>
            <a:r>
              <a:rPr lang="ja-JP" altLang="en-US" sz="3500" dirty="0"/>
              <a:t>③</a:t>
            </a:r>
          </a:p>
        </p:txBody>
      </p:sp>
      <p:sp>
        <p:nvSpPr>
          <p:cNvPr id="19" name="テキスト ボックス 18"/>
          <p:cNvSpPr txBox="1"/>
          <p:nvPr/>
        </p:nvSpPr>
        <p:spPr>
          <a:xfrm>
            <a:off x="291629" y="1578605"/>
            <a:ext cx="8568952" cy="2908489"/>
          </a:xfrm>
          <a:prstGeom prst="rect">
            <a:avLst/>
          </a:prstGeom>
          <a:noFill/>
        </p:spPr>
        <p:txBody>
          <a:bodyPr wrap="square" rtlCol="0">
            <a:spAutoFit/>
          </a:bodyPr>
          <a:lstStyle/>
          <a:p>
            <a:pPr>
              <a:spcAft>
                <a:spcPts val="600"/>
              </a:spcAft>
            </a:pPr>
            <a:r>
              <a:rPr lang="en-US" altLang="ja-JP" sz="2800" dirty="0"/>
              <a:t>Amati </a:t>
            </a:r>
            <a:r>
              <a:rPr lang="en-US" altLang="ja-JP" sz="2800" dirty="0" err="1"/>
              <a:t>daftar</a:t>
            </a:r>
            <a:r>
              <a:rPr lang="en-US" altLang="ja-JP" sz="2800" dirty="0"/>
              <a:t> </a:t>
            </a:r>
            <a:r>
              <a:rPr lang="en-US" altLang="ja-JP" sz="2800" dirty="0" err="1"/>
              <a:t>ulang</a:t>
            </a:r>
            <a:r>
              <a:rPr lang="en-US" altLang="ja-JP" sz="2800" dirty="0"/>
              <a:t> </a:t>
            </a:r>
            <a:r>
              <a:rPr lang="en-US" altLang="ja-JP" sz="2800" dirty="0" err="1"/>
              <a:t>tahun</a:t>
            </a:r>
            <a:r>
              <a:rPr lang="en-US" altLang="ja-JP" sz="2800" dirty="0"/>
              <a:t>! </a:t>
            </a:r>
            <a:endParaRPr lang="ja-JP" altLang="ja-JP" sz="2800" dirty="0"/>
          </a:p>
          <a:p>
            <a:pPr marL="514350" lvl="0" indent="-514350">
              <a:spcAft>
                <a:spcPts val="600"/>
              </a:spcAft>
              <a:buFont typeface="+mj-ea"/>
              <a:buAutoNum type="circleNumDbPlain"/>
            </a:pPr>
            <a:r>
              <a:rPr lang="en-US" altLang="ja-JP" sz="2800" dirty="0" err="1" smtClean="0"/>
              <a:t>Apakah</a:t>
            </a:r>
            <a:r>
              <a:rPr lang="en-US" altLang="ja-JP" sz="2800" dirty="0" smtClean="0"/>
              <a:t> </a:t>
            </a:r>
            <a:r>
              <a:rPr lang="en-US" altLang="ja-JP" sz="2800" dirty="0" err="1"/>
              <a:t>ada</a:t>
            </a:r>
            <a:r>
              <a:rPr lang="en-US" altLang="ja-JP" sz="2800" dirty="0"/>
              <a:t> </a:t>
            </a:r>
            <a:r>
              <a:rPr lang="en-US" altLang="ja-JP" sz="2800" dirty="0" err="1"/>
              <a:t>teman</a:t>
            </a:r>
            <a:r>
              <a:rPr lang="en-US" altLang="ja-JP" sz="2800" dirty="0"/>
              <a:t> yang </a:t>
            </a:r>
            <a:r>
              <a:rPr lang="en-US" altLang="ja-JP" sz="2800" dirty="0" err="1"/>
              <a:t>hari</a:t>
            </a:r>
            <a:r>
              <a:rPr lang="en-US" altLang="ja-JP" sz="2800" dirty="0"/>
              <a:t> </a:t>
            </a:r>
            <a:r>
              <a:rPr lang="en-US" altLang="ja-JP" sz="2800" dirty="0" err="1"/>
              <a:t>ulang</a:t>
            </a:r>
            <a:r>
              <a:rPr lang="en-US" altLang="ja-JP" sz="2800" dirty="0"/>
              <a:t> </a:t>
            </a:r>
            <a:r>
              <a:rPr lang="en-US" altLang="ja-JP" sz="2800" dirty="0" err="1"/>
              <a:t>tahunnya</a:t>
            </a:r>
            <a:r>
              <a:rPr lang="en-US" altLang="ja-JP" sz="2800" dirty="0"/>
              <a:t> </a:t>
            </a:r>
            <a:r>
              <a:rPr lang="en-US" altLang="ja-JP" sz="2800" dirty="0" err="1" smtClean="0"/>
              <a:t>sama</a:t>
            </a:r>
            <a:r>
              <a:rPr lang="en-US" altLang="ja-JP" sz="2800" dirty="0" smtClean="0"/>
              <a:t>? </a:t>
            </a:r>
            <a:endParaRPr lang="ja-JP" altLang="ja-JP" sz="2800" dirty="0"/>
          </a:p>
          <a:p>
            <a:pPr marL="514350" lvl="0" indent="-514350">
              <a:spcAft>
                <a:spcPts val="600"/>
              </a:spcAft>
              <a:buFont typeface="+mj-ea"/>
              <a:buAutoNum type="circleNumDbPlain"/>
            </a:pPr>
            <a:r>
              <a:rPr lang="en-US" altLang="ja-JP" sz="2800" dirty="0" err="1" smtClean="0"/>
              <a:t>Pada</a:t>
            </a:r>
            <a:r>
              <a:rPr lang="en-US" altLang="ja-JP" sz="2800" dirty="0" smtClean="0"/>
              <a:t> </a:t>
            </a:r>
            <a:r>
              <a:rPr lang="en-US" altLang="ja-JP" sz="2800" dirty="0" err="1"/>
              <a:t>bulan</a:t>
            </a:r>
            <a:r>
              <a:rPr lang="en-US" altLang="ja-JP" sz="2800" dirty="0"/>
              <a:t> </a:t>
            </a:r>
            <a:r>
              <a:rPr lang="en-US" altLang="ja-JP" sz="2800" dirty="0" err="1"/>
              <a:t>apakah</a:t>
            </a:r>
            <a:r>
              <a:rPr lang="en-US" altLang="ja-JP" sz="2800" dirty="0"/>
              <a:t> </a:t>
            </a:r>
            <a:r>
              <a:rPr lang="en-US" altLang="ja-JP" sz="2800" dirty="0" err="1"/>
              <a:t>terdapat</a:t>
            </a:r>
            <a:r>
              <a:rPr lang="en-US" altLang="ja-JP" sz="2800" dirty="0"/>
              <a:t> paling </a:t>
            </a:r>
            <a:r>
              <a:rPr lang="en-US" altLang="ja-JP" sz="2800" dirty="0" err="1"/>
              <a:t>banyak</a:t>
            </a:r>
            <a:r>
              <a:rPr lang="en-US" altLang="ja-JP" sz="2800" dirty="0"/>
              <a:t> </a:t>
            </a:r>
            <a:r>
              <a:rPr lang="en-US" altLang="ja-JP" sz="2800" dirty="0" err="1"/>
              <a:t>siswa</a:t>
            </a:r>
            <a:r>
              <a:rPr lang="en-US" altLang="ja-JP" sz="2800" dirty="0"/>
              <a:t> </a:t>
            </a:r>
            <a:r>
              <a:rPr lang="en-US" altLang="ja-JP" sz="2800" dirty="0" smtClean="0"/>
              <a:t>yang</a:t>
            </a:r>
            <a:r>
              <a:rPr lang="ja-JP" altLang="en-US" sz="2800" dirty="0" smtClean="0"/>
              <a:t>　</a:t>
            </a:r>
            <a:r>
              <a:rPr lang="en-US" altLang="ja-JP" sz="2800" dirty="0" err="1" smtClean="0"/>
              <a:t>berulang</a:t>
            </a:r>
            <a:r>
              <a:rPr lang="en-US" altLang="ja-JP" sz="2800" dirty="0" smtClean="0"/>
              <a:t> </a:t>
            </a:r>
            <a:r>
              <a:rPr lang="en-US" altLang="ja-JP" sz="2800" dirty="0" err="1"/>
              <a:t>tahun</a:t>
            </a:r>
            <a:r>
              <a:rPr lang="en-US" altLang="ja-JP" sz="2800" dirty="0"/>
              <a:t>?</a:t>
            </a:r>
            <a:r>
              <a:rPr lang="en-US" altLang="ja-JP" sz="2800" dirty="0" smtClean="0"/>
              <a:t> </a:t>
            </a:r>
            <a:endParaRPr lang="ja-JP" altLang="ja-JP" sz="2800" dirty="0"/>
          </a:p>
          <a:p>
            <a:pPr marL="514350" indent="-514350">
              <a:spcAft>
                <a:spcPts val="600"/>
              </a:spcAft>
              <a:buFont typeface="+mj-ea"/>
              <a:buAutoNum type="circleNumDbPlain"/>
            </a:pPr>
            <a:r>
              <a:rPr lang="en-US" altLang="ja-JP" sz="2800" dirty="0" err="1" smtClean="0"/>
              <a:t>Selain</a:t>
            </a:r>
            <a:r>
              <a:rPr lang="en-US" altLang="ja-JP" sz="2800" dirty="0" smtClean="0"/>
              <a:t> </a:t>
            </a:r>
            <a:r>
              <a:rPr lang="en-US" altLang="ja-JP" sz="2800" dirty="0" err="1"/>
              <a:t>itu</a:t>
            </a:r>
            <a:r>
              <a:rPr lang="en-US" altLang="ja-JP" sz="2800" dirty="0"/>
              <a:t>, </a:t>
            </a:r>
            <a:r>
              <a:rPr lang="en-US" altLang="ja-JP" sz="2800" dirty="0" err="1"/>
              <a:t>hal</a:t>
            </a:r>
            <a:r>
              <a:rPr lang="en-US" altLang="ja-JP" sz="2800" dirty="0"/>
              <a:t> </a:t>
            </a:r>
            <a:r>
              <a:rPr lang="en-US" altLang="ja-JP" sz="2800" dirty="0" err="1"/>
              <a:t>apa</a:t>
            </a:r>
            <a:r>
              <a:rPr lang="en-US" altLang="ja-JP" sz="2800" dirty="0"/>
              <a:t> </a:t>
            </a:r>
            <a:r>
              <a:rPr lang="en-US" altLang="ja-JP" sz="2800" dirty="0" err="1"/>
              <a:t>lagi</a:t>
            </a:r>
            <a:r>
              <a:rPr lang="en-US" altLang="ja-JP" sz="2800" dirty="0"/>
              <a:t> yang </a:t>
            </a:r>
            <a:r>
              <a:rPr lang="en-US" altLang="ja-JP" sz="2800" dirty="0" err="1"/>
              <a:t>kamu</a:t>
            </a:r>
            <a:r>
              <a:rPr lang="en-US" altLang="ja-JP" sz="2800" dirty="0"/>
              <a:t> </a:t>
            </a:r>
            <a:r>
              <a:rPr lang="en-US" altLang="ja-JP" sz="2800" dirty="0" err="1"/>
              <a:t>temukan</a:t>
            </a:r>
            <a:r>
              <a:rPr lang="en-US" altLang="ja-JP" sz="2800" dirty="0"/>
              <a:t> </a:t>
            </a:r>
            <a:r>
              <a:rPr lang="en-US" altLang="ja-JP" sz="2800" dirty="0" err="1"/>
              <a:t>dari</a:t>
            </a:r>
            <a:r>
              <a:rPr lang="en-US" altLang="ja-JP" sz="2800" dirty="0"/>
              <a:t> data di </a:t>
            </a:r>
            <a:r>
              <a:rPr lang="en-US" altLang="ja-JP" sz="2800" dirty="0" err="1" smtClean="0"/>
              <a:t>atas</a:t>
            </a:r>
            <a:r>
              <a:rPr lang="en-US" altLang="ja-JP" sz="2800" dirty="0"/>
              <a:t>? </a:t>
            </a:r>
            <a:endParaRPr lang="ja-JP" altLang="ja-JP" sz="2800" dirty="0"/>
          </a:p>
        </p:txBody>
      </p:sp>
    </p:spTree>
    <p:extLst>
      <p:ext uri="{BB962C8B-B14F-4D97-AF65-F5344CB8AC3E}">
        <p14:creationId xmlns:p14="http://schemas.microsoft.com/office/powerpoint/2010/main" val="1721714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971600" y="4089053"/>
            <a:ext cx="7200800" cy="1500187"/>
          </a:xfrm>
          <a:noFill/>
        </p:spPr>
        <p:txBody>
          <a:bodyPr anchor="ctr">
            <a:normAutofit/>
          </a:bodyPr>
          <a:lstStyle/>
          <a:p>
            <a:pPr algn="just"/>
            <a:r>
              <a:rPr kumimoji="1" lang="en-US" altLang="ja-JP" sz="2800" dirty="0" err="1" smtClean="0">
                <a:solidFill>
                  <a:schemeClr val="tx1"/>
                </a:solidFill>
              </a:rPr>
              <a:t>Apa</a:t>
            </a:r>
            <a:r>
              <a:rPr kumimoji="1" lang="en-US" altLang="ja-JP" sz="2800" dirty="0" smtClean="0">
                <a:solidFill>
                  <a:schemeClr val="tx1"/>
                </a:solidFill>
              </a:rPr>
              <a:t> yang </a:t>
            </a:r>
            <a:r>
              <a:rPr kumimoji="1" lang="en-US" altLang="ja-JP" sz="2800" dirty="0" err="1" smtClean="0">
                <a:solidFill>
                  <a:schemeClr val="tx1"/>
                </a:solidFill>
              </a:rPr>
              <a:t>kamu</a:t>
            </a:r>
            <a:r>
              <a:rPr kumimoji="1" lang="en-US" altLang="ja-JP" sz="2800" dirty="0" smtClean="0">
                <a:solidFill>
                  <a:schemeClr val="tx1"/>
                </a:solidFill>
              </a:rPr>
              <a:t> </a:t>
            </a:r>
            <a:r>
              <a:rPr kumimoji="1" lang="en-US" altLang="ja-JP" sz="2800" dirty="0" err="1" smtClean="0">
                <a:solidFill>
                  <a:schemeClr val="tx1"/>
                </a:solidFill>
              </a:rPr>
              <a:t>lakukan</a:t>
            </a:r>
            <a:r>
              <a:rPr lang="en-US" altLang="ja-JP" sz="2800" dirty="0" smtClean="0">
                <a:solidFill>
                  <a:schemeClr val="tx1"/>
                </a:solidFill>
              </a:rPr>
              <a:t>, </a:t>
            </a:r>
            <a:r>
              <a:rPr lang="en-US" altLang="ja-JP" sz="2800" dirty="0" err="1" smtClean="0">
                <a:solidFill>
                  <a:schemeClr val="tx1"/>
                </a:solidFill>
              </a:rPr>
              <a:t>s</a:t>
            </a:r>
            <a:r>
              <a:rPr kumimoji="1" lang="en-US" altLang="ja-JP" sz="2800" dirty="0" err="1" smtClean="0">
                <a:solidFill>
                  <a:schemeClr val="tx1"/>
                </a:solidFill>
              </a:rPr>
              <a:t>aat</a:t>
            </a:r>
            <a:r>
              <a:rPr kumimoji="1" lang="en-US" altLang="ja-JP" sz="2800" dirty="0" smtClean="0">
                <a:solidFill>
                  <a:schemeClr val="tx1"/>
                </a:solidFill>
              </a:rPr>
              <a:t> </a:t>
            </a:r>
            <a:r>
              <a:rPr kumimoji="1" lang="en-US" altLang="ja-JP" sz="2800" dirty="0" err="1" smtClean="0">
                <a:solidFill>
                  <a:schemeClr val="tx1"/>
                </a:solidFill>
              </a:rPr>
              <a:t>teman</a:t>
            </a:r>
            <a:r>
              <a:rPr kumimoji="1" lang="en-US" altLang="ja-JP" sz="2800" dirty="0" smtClean="0">
                <a:solidFill>
                  <a:schemeClr val="tx1"/>
                </a:solidFill>
              </a:rPr>
              <a:t> </a:t>
            </a:r>
            <a:r>
              <a:rPr kumimoji="1" lang="en-US" altLang="ja-JP" sz="2800" dirty="0" err="1" smtClean="0">
                <a:solidFill>
                  <a:schemeClr val="tx1"/>
                </a:solidFill>
              </a:rPr>
              <a:t>atau</a:t>
            </a:r>
            <a:r>
              <a:rPr kumimoji="1" lang="en-US" altLang="ja-JP" sz="2800" dirty="0" smtClean="0">
                <a:solidFill>
                  <a:schemeClr val="tx1"/>
                </a:solidFill>
              </a:rPr>
              <a:t> </a:t>
            </a:r>
            <a:r>
              <a:rPr kumimoji="1" lang="en-US" altLang="ja-JP" sz="2800" dirty="0" err="1" smtClean="0">
                <a:solidFill>
                  <a:schemeClr val="tx1"/>
                </a:solidFill>
              </a:rPr>
              <a:t>dirimu</a:t>
            </a:r>
            <a:r>
              <a:rPr kumimoji="1" lang="en-US" altLang="ja-JP" sz="2800" dirty="0" smtClean="0">
                <a:solidFill>
                  <a:schemeClr val="tx1"/>
                </a:solidFill>
              </a:rPr>
              <a:t> </a:t>
            </a:r>
            <a:r>
              <a:rPr kumimoji="1" lang="en-US" altLang="ja-JP" sz="2800" dirty="0" err="1" smtClean="0">
                <a:solidFill>
                  <a:schemeClr val="tx1"/>
                </a:solidFill>
              </a:rPr>
              <a:t>berulang</a:t>
            </a:r>
            <a:r>
              <a:rPr kumimoji="1" lang="en-US" altLang="ja-JP" sz="2800" dirty="0" smtClean="0">
                <a:solidFill>
                  <a:schemeClr val="tx1"/>
                </a:solidFill>
              </a:rPr>
              <a:t> </a:t>
            </a:r>
            <a:r>
              <a:rPr kumimoji="1" lang="en-US" altLang="ja-JP" sz="2800" dirty="0" err="1" smtClean="0">
                <a:solidFill>
                  <a:schemeClr val="tx1"/>
                </a:solidFill>
              </a:rPr>
              <a:t>tahun</a:t>
            </a:r>
            <a:r>
              <a:rPr lang="en-US" altLang="ja-JP" sz="2800" dirty="0" smtClean="0">
                <a:solidFill>
                  <a:schemeClr val="tx1"/>
                </a:solidFill>
              </a:rPr>
              <a:t>? Mari </a:t>
            </a:r>
            <a:r>
              <a:rPr lang="en-US" altLang="ja-JP" sz="2800" dirty="0" err="1" smtClean="0">
                <a:solidFill>
                  <a:schemeClr val="tx1"/>
                </a:solidFill>
              </a:rPr>
              <a:t>kita</a:t>
            </a:r>
            <a:r>
              <a:rPr lang="en-US" altLang="ja-JP" sz="2800" dirty="0" smtClean="0">
                <a:solidFill>
                  <a:schemeClr val="tx1"/>
                </a:solidFill>
              </a:rPr>
              <a:t> </a:t>
            </a:r>
            <a:r>
              <a:rPr lang="en-US" altLang="ja-JP" sz="2800" dirty="0" err="1" smtClean="0">
                <a:solidFill>
                  <a:schemeClr val="tx1"/>
                </a:solidFill>
              </a:rPr>
              <a:t>menyatakan</a:t>
            </a:r>
            <a:r>
              <a:rPr lang="en-US" altLang="ja-JP" sz="2800" dirty="0" smtClean="0">
                <a:solidFill>
                  <a:schemeClr val="tx1"/>
                </a:solidFill>
              </a:rPr>
              <a:t> </a:t>
            </a:r>
            <a:r>
              <a:rPr lang="en-US" altLang="ja-JP" sz="2800" dirty="0" err="1" smtClean="0">
                <a:solidFill>
                  <a:schemeClr val="tx1"/>
                </a:solidFill>
              </a:rPr>
              <a:t>ucapan</a:t>
            </a:r>
            <a:r>
              <a:rPr lang="en-US" altLang="ja-JP" sz="2800" dirty="0" smtClean="0">
                <a:solidFill>
                  <a:schemeClr val="tx1"/>
                </a:solidFill>
              </a:rPr>
              <a:t> </a:t>
            </a:r>
            <a:r>
              <a:rPr lang="en-US" altLang="ja-JP" sz="2800" dirty="0" err="1" smtClean="0">
                <a:solidFill>
                  <a:schemeClr val="tx1"/>
                </a:solidFill>
              </a:rPr>
              <a:t>selamat</a:t>
            </a:r>
            <a:r>
              <a:rPr lang="en-US" altLang="ja-JP" sz="2800" dirty="0" smtClean="0">
                <a:solidFill>
                  <a:schemeClr val="tx1"/>
                </a:solidFill>
              </a:rPr>
              <a:t> </a:t>
            </a:r>
            <a:r>
              <a:rPr lang="en-US" altLang="ja-JP" sz="2800" dirty="0" err="1" smtClean="0">
                <a:solidFill>
                  <a:schemeClr val="tx1"/>
                </a:solidFill>
              </a:rPr>
              <a:t>dalam</a:t>
            </a:r>
            <a:r>
              <a:rPr lang="en-US" altLang="ja-JP" sz="2800" dirty="0" smtClean="0">
                <a:solidFill>
                  <a:schemeClr val="tx1"/>
                </a:solidFill>
              </a:rPr>
              <a:t> </a:t>
            </a:r>
            <a:r>
              <a:rPr lang="en-US" altLang="ja-JP" sz="2800" dirty="0" err="1" smtClean="0">
                <a:solidFill>
                  <a:schemeClr val="tx1"/>
                </a:solidFill>
              </a:rPr>
              <a:t>bahasa</a:t>
            </a:r>
            <a:r>
              <a:rPr lang="en-US" altLang="ja-JP" sz="2800" dirty="0" smtClean="0">
                <a:solidFill>
                  <a:schemeClr val="tx1"/>
                </a:solidFill>
              </a:rPr>
              <a:t> </a:t>
            </a:r>
            <a:r>
              <a:rPr lang="en-US" altLang="ja-JP" sz="2800" dirty="0" err="1" smtClean="0">
                <a:solidFill>
                  <a:schemeClr val="tx1"/>
                </a:solidFill>
              </a:rPr>
              <a:t>Jepang</a:t>
            </a:r>
            <a:r>
              <a:rPr lang="en-US" altLang="ja-JP" sz="2800" dirty="0" smtClean="0">
                <a:solidFill>
                  <a:schemeClr val="tx1"/>
                </a:solidFill>
              </a:rPr>
              <a:t>.</a:t>
            </a:r>
            <a:endParaRPr kumimoji="1" lang="ja-JP" altLang="en-US" sz="2800" dirty="0">
              <a:solidFill>
                <a:schemeClr val="tx1"/>
              </a:solidFill>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128" y="2060848"/>
            <a:ext cx="768667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グループ化 7"/>
          <p:cNvGrpSpPr/>
          <p:nvPr/>
        </p:nvGrpSpPr>
        <p:grpSpPr>
          <a:xfrm>
            <a:off x="0" y="164102"/>
            <a:ext cx="9119125" cy="435860"/>
            <a:chOff x="0" y="164102"/>
            <a:chExt cx="9119125" cy="435860"/>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59398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a:xfrm>
            <a:off x="395536" y="1556792"/>
            <a:ext cx="8229600" cy="5112568"/>
          </a:xfrm>
        </p:spPr>
        <p:txBody>
          <a:bodyPr>
            <a:noAutofit/>
          </a:bodyPr>
          <a:lstStyle/>
          <a:p>
            <a:pPr marL="457200" lvl="0" indent="-457200" algn="just">
              <a:spcAft>
                <a:spcPts val="1200"/>
              </a:spcAft>
              <a:buFont typeface="+mj-lt"/>
              <a:buAutoNum type="arabicPeriod"/>
            </a:pPr>
            <a:r>
              <a:rPr lang="en-US" altLang="ja-JP" sz="2400" dirty="0" err="1"/>
              <a:t>Tuliskan</a:t>
            </a:r>
            <a:r>
              <a:rPr lang="en-US" altLang="ja-JP" sz="2400" dirty="0"/>
              <a:t> </a:t>
            </a:r>
            <a:r>
              <a:rPr lang="en-US" altLang="ja-JP" sz="2400" dirty="0" err="1"/>
              <a:t>namamu</a:t>
            </a:r>
            <a:r>
              <a:rPr lang="en-US" altLang="ja-JP" sz="2400" dirty="0"/>
              <a:t> </a:t>
            </a:r>
            <a:r>
              <a:rPr lang="en-US" altLang="ja-JP" sz="2400" dirty="0" err="1"/>
              <a:t>dalam</a:t>
            </a:r>
            <a:r>
              <a:rPr lang="en-US" altLang="ja-JP" sz="2400" dirty="0"/>
              <a:t> </a:t>
            </a:r>
            <a:r>
              <a:rPr lang="en-US" altLang="ja-JP" sz="2400" dirty="0" err="1"/>
              <a:t>huruf</a:t>
            </a:r>
            <a:r>
              <a:rPr lang="en-US" altLang="ja-JP" sz="2400" dirty="0"/>
              <a:t> katakana </a:t>
            </a:r>
            <a:r>
              <a:rPr lang="en-US" altLang="ja-JP" sz="2400" dirty="0" err="1"/>
              <a:t>kecil</a:t>
            </a:r>
            <a:r>
              <a:rPr lang="en-US" altLang="ja-JP" sz="2400" dirty="0"/>
              <a:t> di </a:t>
            </a:r>
            <a:r>
              <a:rPr lang="en-US" altLang="ja-JP" sz="2400" dirty="0" err="1"/>
              <a:t>sudut</a:t>
            </a:r>
            <a:r>
              <a:rPr lang="en-US" altLang="ja-JP" sz="2400" dirty="0"/>
              <a:t> </a:t>
            </a:r>
            <a:r>
              <a:rPr lang="en-US" altLang="ja-JP" sz="2400" dirty="0" err="1"/>
              <a:t>kanan</a:t>
            </a:r>
            <a:r>
              <a:rPr lang="en-US" altLang="ja-JP" sz="2400" dirty="0"/>
              <a:t> </a:t>
            </a:r>
            <a:r>
              <a:rPr lang="en-US" altLang="ja-JP" sz="2400" dirty="0" err="1"/>
              <a:t>atas</a:t>
            </a:r>
            <a:r>
              <a:rPr lang="en-US" altLang="ja-JP" sz="2400" dirty="0"/>
              <a:t> </a:t>
            </a:r>
            <a:r>
              <a:rPr lang="en-US" altLang="ja-JP" sz="2400" dirty="0" err="1" smtClean="0"/>
              <a:t>menggunakan</a:t>
            </a:r>
            <a:r>
              <a:rPr lang="en-US" altLang="ja-JP" sz="2400" dirty="0" smtClean="0"/>
              <a:t> </a:t>
            </a:r>
            <a:r>
              <a:rPr lang="en-US" altLang="ja-JP" sz="2400" dirty="0" err="1"/>
              <a:t>kertas</a:t>
            </a:r>
            <a:r>
              <a:rPr lang="en-US" altLang="ja-JP" sz="2400" dirty="0"/>
              <a:t> yang </a:t>
            </a:r>
            <a:r>
              <a:rPr lang="en-US" altLang="ja-JP" sz="2400" dirty="0" err="1"/>
              <a:t>diberikan</a:t>
            </a:r>
            <a:r>
              <a:rPr lang="en-US" altLang="ja-JP" sz="2400" dirty="0"/>
              <a:t> </a:t>
            </a:r>
            <a:r>
              <a:rPr lang="en-US" altLang="ja-JP" sz="2400" dirty="0" err="1"/>
              <a:t>oleh</a:t>
            </a:r>
            <a:r>
              <a:rPr lang="en-US" altLang="ja-JP" sz="2400" dirty="0"/>
              <a:t> guru, </a:t>
            </a:r>
            <a:r>
              <a:rPr lang="en-US" altLang="ja-JP" sz="2400" dirty="0" err="1"/>
              <a:t>lalu</a:t>
            </a:r>
            <a:r>
              <a:rPr lang="en-US" altLang="ja-JP" sz="2400" dirty="0"/>
              <a:t> </a:t>
            </a:r>
            <a:r>
              <a:rPr lang="en-US" altLang="ja-JP" sz="2400" dirty="0" err="1"/>
              <a:t>kembalikan</a:t>
            </a:r>
            <a:r>
              <a:rPr lang="en-US" altLang="ja-JP" sz="2400" dirty="0"/>
              <a:t> </a:t>
            </a:r>
            <a:r>
              <a:rPr lang="en-US" altLang="ja-JP" sz="2400" dirty="0" err="1"/>
              <a:t>kepada</a:t>
            </a:r>
            <a:r>
              <a:rPr lang="en-US" altLang="ja-JP" sz="2400" dirty="0"/>
              <a:t> guru. </a:t>
            </a:r>
            <a:endParaRPr lang="ja-JP" altLang="ja-JP" sz="2400" dirty="0"/>
          </a:p>
          <a:p>
            <a:pPr marL="457200" lvl="0" indent="-457200" algn="just">
              <a:buFont typeface="+mj-lt"/>
              <a:buAutoNum type="arabicPeriod"/>
            </a:pPr>
            <a:r>
              <a:rPr lang="en-US" altLang="ja-JP" sz="2400" dirty="0"/>
              <a:t>Guru </a:t>
            </a:r>
            <a:r>
              <a:rPr lang="en-US" altLang="ja-JP" sz="2400" dirty="0" err="1"/>
              <a:t>kemudian</a:t>
            </a:r>
            <a:r>
              <a:rPr lang="en-US" altLang="ja-JP" sz="2400" dirty="0"/>
              <a:t> </a:t>
            </a:r>
            <a:r>
              <a:rPr lang="en-US" altLang="ja-JP" sz="2400" dirty="0" err="1"/>
              <a:t>membagikan</a:t>
            </a:r>
            <a:r>
              <a:rPr lang="en-US" altLang="ja-JP" sz="2400" dirty="0"/>
              <a:t> </a:t>
            </a:r>
            <a:r>
              <a:rPr lang="en-US" altLang="ja-JP" sz="2400" dirty="0" err="1"/>
              <a:t>kembali</a:t>
            </a:r>
            <a:r>
              <a:rPr lang="en-US" altLang="ja-JP" sz="2400" dirty="0"/>
              <a:t> </a:t>
            </a:r>
            <a:r>
              <a:rPr lang="en-US" altLang="ja-JP" sz="2400" dirty="0" err="1"/>
              <a:t>kertas</a:t>
            </a:r>
            <a:r>
              <a:rPr lang="en-US" altLang="ja-JP" sz="2400" dirty="0"/>
              <a:t> yang </a:t>
            </a:r>
            <a:r>
              <a:rPr lang="en-US" altLang="ja-JP" sz="2400" dirty="0" err="1"/>
              <a:t>dikumpulkan</a:t>
            </a:r>
            <a:r>
              <a:rPr lang="en-US" altLang="ja-JP" sz="2400" dirty="0"/>
              <a:t>. </a:t>
            </a:r>
            <a:r>
              <a:rPr lang="en-US" altLang="ja-JP" sz="2400" dirty="0" err="1"/>
              <a:t>Lalu</a:t>
            </a:r>
            <a:r>
              <a:rPr lang="en-US" altLang="ja-JP" sz="2400" dirty="0"/>
              <a:t>, </a:t>
            </a:r>
            <a:r>
              <a:rPr lang="en-US" altLang="ja-JP" sz="2400" dirty="0" err="1" smtClean="0"/>
              <a:t>buat</a:t>
            </a:r>
            <a:r>
              <a:rPr lang="en-US" altLang="ja-JP" sz="2400" dirty="0" smtClean="0"/>
              <a:t> </a:t>
            </a:r>
            <a:r>
              <a:rPr lang="en-US" altLang="ja-JP" sz="2400" dirty="0" err="1"/>
              <a:t>kartu</a:t>
            </a:r>
            <a:r>
              <a:rPr lang="en-US" altLang="ja-JP" sz="2400" dirty="0"/>
              <a:t> </a:t>
            </a:r>
            <a:r>
              <a:rPr lang="en-US" altLang="ja-JP" sz="2400" dirty="0" err="1"/>
              <a:t>ucapan</a:t>
            </a:r>
            <a:r>
              <a:rPr lang="en-US" altLang="ja-JP" sz="2400" dirty="0"/>
              <a:t> </a:t>
            </a:r>
            <a:r>
              <a:rPr lang="en-US" altLang="ja-JP" sz="2400" dirty="0" err="1"/>
              <a:t>selamat</a:t>
            </a:r>
            <a:r>
              <a:rPr lang="en-US" altLang="ja-JP" sz="2400" dirty="0"/>
              <a:t> </a:t>
            </a:r>
            <a:r>
              <a:rPr lang="en-US" altLang="ja-JP" sz="2400" dirty="0" err="1"/>
              <a:t>ulang</a:t>
            </a:r>
            <a:r>
              <a:rPr lang="en-US" altLang="ja-JP" sz="2400" dirty="0"/>
              <a:t> </a:t>
            </a:r>
            <a:r>
              <a:rPr lang="en-US" altLang="ja-JP" sz="2400" dirty="0" err="1"/>
              <a:t>tahun</a:t>
            </a:r>
            <a:r>
              <a:rPr lang="en-US" altLang="ja-JP" sz="2400" dirty="0"/>
              <a:t> </a:t>
            </a:r>
            <a:r>
              <a:rPr lang="en-US" altLang="ja-JP" sz="2400" dirty="0" err="1"/>
              <a:t>kepada</a:t>
            </a:r>
            <a:r>
              <a:rPr lang="en-US" altLang="ja-JP" sz="2400" dirty="0"/>
              <a:t> orang yang </a:t>
            </a:r>
            <a:r>
              <a:rPr lang="en-US" altLang="ja-JP" sz="2400" dirty="0" err="1"/>
              <a:t>namanya</a:t>
            </a:r>
            <a:r>
              <a:rPr lang="en-US" altLang="ja-JP" sz="2400" dirty="0"/>
              <a:t> </a:t>
            </a:r>
            <a:r>
              <a:rPr lang="en-US" altLang="ja-JP" sz="2400" dirty="0" err="1"/>
              <a:t>tertulis</a:t>
            </a:r>
            <a:r>
              <a:rPr lang="en-US" altLang="ja-JP" sz="2400" dirty="0"/>
              <a:t> di </a:t>
            </a:r>
            <a:r>
              <a:rPr lang="en-US" altLang="ja-JP" sz="2400" dirty="0" err="1"/>
              <a:t>kanan</a:t>
            </a:r>
            <a:r>
              <a:rPr lang="en-US" altLang="ja-JP" sz="2400" dirty="0"/>
              <a:t> </a:t>
            </a:r>
            <a:r>
              <a:rPr lang="en-US" altLang="ja-JP" sz="2400" dirty="0" err="1"/>
              <a:t>atas</a:t>
            </a:r>
            <a:r>
              <a:rPr lang="en-US" altLang="ja-JP" sz="2400" dirty="0"/>
              <a:t>. </a:t>
            </a:r>
            <a:r>
              <a:rPr lang="en-US" altLang="ja-JP" sz="2400" dirty="0" err="1"/>
              <a:t>Tulislah</a:t>
            </a:r>
            <a:r>
              <a:rPr lang="en-US" altLang="ja-JP" sz="2400" dirty="0"/>
              <a:t> </a:t>
            </a:r>
            <a:r>
              <a:rPr lang="en-US" altLang="ja-JP" sz="2400" dirty="0" err="1"/>
              <a:t>ucapan</a:t>
            </a:r>
            <a:r>
              <a:rPr lang="en-US" altLang="ja-JP" sz="2400" dirty="0"/>
              <a:t> </a:t>
            </a:r>
            <a:r>
              <a:rPr lang="en-US" altLang="ja-JP" sz="2400" dirty="0" err="1"/>
              <a:t>selamat</a:t>
            </a:r>
            <a:r>
              <a:rPr lang="en-US" altLang="ja-JP" sz="2400" dirty="0"/>
              <a:t> </a:t>
            </a:r>
            <a:r>
              <a:rPr lang="en-US" altLang="ja-JP" sz="2400" dirty="0" err="1"/>
              <a:t>ulang</a:t>
            </a:r>
            <a:r>
              <a:rPr lang="en-US" altLang="ja-JP" sz="2400" dirty="0"/>
              <a:t> </a:t>
            </a:r>
            <a:r>
              <a:rPr lang="en-US" altLang="ja-JP" sz="2400" dirty="0" err="1"/>
              <a:t>tahun</a:t>
            </a:r>
            <a:r>
              <a:rPr lang="en-US" altLang="ja-JP" sz="2400" dirty="0"/>
              <a:t> </a:t>
            </a:r>
            <a:r>
              <a:rPr lang="en-US" altLang="ja-JP" sz="2400" dirty="0" err="1"/>
              <a:t>seperti</a:t>
            </a:r>
            <a:r>
              <a:rPr lang="en-US" altLang="ja-JP" sz="2400" dirty="0"/>
              <a:t> </a:t>
            </a:r>
            <a:r>
              <a:rPr lang="en-US" altLang="ja-JP" sz="2400" dirty="0" err="1"/>
              <a:t>contoh</a:t>
            </a:r>
            <a:r>
              <a:rPr lang="en-US" altLang="ja-JP" sz="2400" dirty="0"/>
              <a:t>. Nama </a:t>
            </a:r>
            <a:r>
              <a:rPr lang="en-US" altLang="ja-JP" sz="2400" dirty="0" err="1"/>
              <a:t>teman</a:t>
            </a:r>
            <a:r>
              <a:rPr lang="en-US" altLang="ja-JP" sz="2400" dirty="0"/>
              <a:t>, </a:t>
            </a:r>
            <a:r>
              <a:rPr lang="en-US" altLang="ja-JP" sz="2400" dirty="0" err="1"/>
              <a:t>ucapan</a:t>
            </a:r>
            <a:r>
              <a:rPr lang="en-US" altLang="ja-JP" sz="2400" dirty="0"/>
              <a:t> </a:t>
            </a:r>
            <a:r>
              <a:rPr lang="en-US" altLang="ja-JP" sz="2400" dirty="0" err="1"/>
              <a:t>selamat</a:t>
            </a:r>
            <a:r>
              <a:rPr lang="en-US" altLang="ja-JP" sz="2400" dirty="0"/>
              <a:t> </a:t>
            </a:r>
            <a:r>
              <a:rPr lang="en-US" altLang="ja-JP" sz="2400" dirty="0" err="1"/>
              <a:t>ulang</a:t>
            </a:r>
            <a:r>
              <a:rPr lang="en-US" altLang="ja-JP" sz="2400" dirty="0"/>
              <a:t> </a:t>
            </a:r>
            <a:r>
              <a:rPr lang="en-US" altLang="ja-JP" sz="2400" dirty="0" err="1"/>
              <a:t>tahun</a:t>
            </a:r>
            <a:r>
              <a:rPr lang="en-US" altLang="ja-JP" sz="2400" dirty="0"/>
              <a:t>, </a:t>
            </a:r>
            <a:r>
              <a:rPr lang="en-US" altLang="ja-JP" sz="2400" dirty="0" err="1"/>
              <a:t>namamu</a:t>
            </a:r>
            <a:r>
              <a:rPr lang="en-US" altLang="ja-JP" sz="2400" dirty="0"/>
              <a:t>, </a:t>
            </a:r>
            <a:r>
              <a:rPr lang="en-US" altLang="ja-JP" sz="2400" dirty="0" err="1"/>
              <a:t>dan</a:t>
            </a:r>
            <a:r>
              <a:rPr lang="en-US" altLang="ja-JP" sz="2400" dirty="0"/>
              <a:t> </a:t>
            </a:r>
            <a:r>
              <a:rPr lang="en-US" altLang="ja-JP" sz="2400" dirty="0" err="1"/>
              <a:t>tanggal</a:t>
            </a:r>
            <a:r>
              <a:rPr lang="en-US" altLang="ja-JP" sz="2400" dirty="0"/>
              <a:t> </a:t>
            </a:r>
            <a:r>
              <a:rPr lang="en-US" altLang="ja-JP" sz="2400" dirty="0" err="1"/>
              <a:t>ulang</a:t>
            </a:r>
            <a:r>
              <a:rPr lang="en-US" altLang="ja-JP" sz="2400" dirty="0"/>
              <a:t> </a:t>
            </a:r>
            <a:r>
              <a:rPr lang="en-US" altLang="ja-JP" sz="2400" dirty="0" err="1"/>
              <a:t>tahun</a:t>
            </a:r>
            <a:r>
              <a:rPr lang="en-US" altLang="ja-JP" sz="2400" dirty="0"/>
              <a:t> </a:t>
            </a:r>
            <a:r>
              <a:rPr lang="en-US" altLang="ja-JP" sz="2400" dirty="0" err="1"/>
              <a:t>ditulis</a:t>
            </a:r>
            <a:r>
              <a:rPr lang="en-US" altLang="ja-JP" sz="2400" dirty="0"/>
              <a:t> </a:t>
            </a:r>
            <a:r>
              <a:rPr lang="en-US" altLang="ja-JP" sz="2400" dirty="0" err="1"/>
              <a:t>dalam</a:t>
            </a:r>
            <a:r>
              <a:rPr lang="en-US" altLang="ja-JP" sz="2400" dirty="0"/>
              <a:t> </a:t>
            </a:r>
            <a:r>
              <a:rPr lang="en-US" altLang="ja-JP" sz="2400" dirty="0" err="1"/>
              <a:t>bahasa</a:t>
            </a:r>
            <a:r>
              <a:rPr lang="en-US" altLang="ja-JP" sz="2400" dirty="0"/>
              <a:t> </a:t>
            </a:r>
            <a:r>
              <a:rPr lang="en-US" altLang="ja-JP" sz="2400" dirty="0" err="1"/>
              <a:t>Jepang</a:t>
            </a:r>
            <a:r>
              <a:rPr lang="en-US" altLang="ja-JP" sz="2400" dirty="0"/>
              <a:t>, </a:t>
            </a:r>
            <a:r>
              <a:rPr lang="en-US" altLang="ja-JP" sz="2400" dirty="0" err="1"/>
              <a:t>sedangkan</a:t>
            </a:r>
            <a:r>
              <a:rPr lang="en-US" altLang="ja-JP" sz="2400" dirty="0"/>
              <a:t> </a:t>
            </a:r>
            <a:r>
              <a:rPr lang="en-US" altLang="ja-JP" sz="2400" dirty="0" err="1"/>
              <a:t>pesan</a:t>
            </a:r>
            <a:r>
              <a:rPr lang="en-US" altLang="ja-JP" sz="2400" dirty="0"/>
              <a:t> </a:t>
            </a:r>
            <a:r>
              <a:rPr lang="en-US" altLang="ja-JP" sz="2400" dirty="0" err="1"/>
              <a:t>lainnya</a:t>
            </a:r>
            <a:r>
              <a:rPr lang="en-US" altLang="ja-JP" sz="2400" dirty="0"/>
              <a:t> </a:t>
            </a:r>
            <a:r>
              <a:rPr lang="en-US" altLang="ja-JP" sz="2400" dirty="0" err="1"/>
              <a:t>boleh</a:t>
            </a:r>
            <a:r>
              <a:rPr lang="en-US" altLang="ja-JP" sz="2400" dirty="0"/>
              <a:t> </a:t>
            </a:r>
            <a:r>
              <a:rPr lang="en-US" altLang="ja-JP" sz="2400" dirty="0" err="1"/>
              <a:t>dalam</a:t>
            </a:r>
            <a:r>
              <a:rPr lang="en-US" altLang="ja-JP" sz="2400" dirty="0"/>
              <a:t> </a:t>
            </a:r>
            <a:r>
              <a:rPr lang="en-US" altLang="ja-JP" sz="2400" dirty="0" err="1"/>
              <a:t>bahasa</a:t>
            </a:r>
            <a:r>
              <a:rPr lang="en-US" altLang="ja-JP" sz="2400" dirty="0"/>
              <a:t> Indonesia. </a:t>
            </a:r>
            <a:r>
              <a:rPr lang="en-US" altLang="ja-JP" sz="2400" dirty="0" err="1"/>
              <a:t>Tanggal</a:t>
            </a:r>
            <a:r>
              <a:rPr lang="en-US" altLang="ja-JP" sz="2400" dirty="0"/>
              <a:t> </a:t>
            </a:r>
            <a:r>
              <a:rPr lang="en-US" altLang="ja-JP" sz="2400" dirty="0" err="1"/>
              <a:t>ulang</a:t>
            </a:r>
            <a:r>
              <a:rPr lang="en-US" altLang="ja-JP" sz="2400" dirty="0"/>
              <a:t> </a:t>
            </a:r>
            <a:r>
              <a:rPr lang="en-US" altLang="ja-JP" sz="2400" dirty="0" err="1"/>
              <a:t>tahun</a:t>
            </a:r>
            <a:r>
              <a:rPr lang="en-US" altLang="ja-JP" sz="2400" dirty="0"/>
              <a:t> </a:t>
            </a:r>
            <a:r>
              <a:rPr lang="en-US" altLang="ja-JP" sz="2400" dirty="0" err="1"/>
              <a:t>temanmu</a:t>
            </a:r>
            <a:r>
              <a:rPr lang="en-US" altLang="ja-JP" sz="2400" dirty="0"/>
              <a:t>, </a:t>
            </a:r>
            <a:r>
              <a:rPr lang="en-US" altLang="ja-JP" sz="2400" dirty="0" err="1"/>
              <a:t>dapat</a:t>
            </a:r>
            <a:r>
              <a:rPr lang="en-US" altLang="ja-JP" sz="2400" dirty="0"/>
              <a:t> </a:t>
            </a:r>
            <a:r>
              <a:rPr lang="en-US" altLang="ja-JP" sz="2400" dirty="0" err="1"/>
              <a:t>dilihat</a:t>
            </a:r>
            <a:r>
              <a:rPr lang="en-US" altLang="ja-JP" sz="2400" dirty="0"/>
              <a:t> </a:t>
            </a:r>
            <a:r>
              <a:rPr lang="en-US" altLang="ja-JP" sz="2400" dirty="0" err="1"/>
              <a:t>pada</a:t>
            </a:r>
            <a:r>
              <a:rPr lang="en-US" altLang="ja-JP" sz="2400" dirty="0"/>
              <a:t> </a:t>
            </a:r>
            <a:r>
              <a:rPr lang="en-US" altLang="ja-JP" sz="2400" dirty="0" err="1"/>
              <a:t>daftar</a:t>
            </a:r>
            <a:r>
              <a:rPr lang="en-US" altLang="ja-JP" sz="2400" dirty="0"/>
              <a:t> </a:t>
            </a:r>
            <a:r>
              <a:rPr lang="en-US" altLang="ja-JP" sz="2400" dirty="0" err="1"/>
              <a:t>hari</a:t>
            </a:r>
            <a:r>
              <a:rPr lang="en-US" altLang="ja-JP" sz="2400" dirty="0"/>
              <a:t> </a:t>
            </a:r>
            <a:r>
              <a:rPr lang="en-US" altLang="ja-JP" sz="2400" dirty="0" err="1"/>
              <a:t>ulang</a:t>
            </a:r>
            <a:r>
              <a:rPr lang="en-US" altLang="ja-JP" sz="2400" dirty="0"/>
              <a:t> </a:t>
            </a:r>
            <a:r>
              <a:rPr lang="en-US" altLang="ja-JP" sz="2400" dirty="0" err="1"/>
              <a:t>tahun</a:t>
            </a:r>
            <a:r>
              <a:rPr lang="en-US" altLang="ja-JP" sz="2400" dirty="0"/>
              <a:t> yang </a:t>
            </a:r>
            <a:r>
              <a:rPr lang="en-US" altLang="ja-JP" sz="2400" dirty="0" err="1"/>
              <a:t>telah</a:t>
            </a:r>
            <a:r>
              <a:rPr lang="en-US" altLang="ja-JP" sz="2400" dirty="0"/>
              <a:t> </a:t>
            </a:r>
            <a:r>
              <a:rPr lang="en-US" altLang="ja-JP" sz="2400" dirty="0" err="1"/>
              <a:t>dibuat</a:t>
            </a:r>
            <a:r>
              <a:rPr lang="en-US" altLang="ja-JP" sz="2400" dirty="0"/>
              <a:t> </a:t>
            </a:r>
            <a:r>
              <a:rPr lang="en-US" altLang="ja-JP" sz="2400" dirty="0" err="1"/>
              <a:t>sebelumnya</a:t>
            </a:r>
            <a:r>
              <a:rPr lang="en-US" altLang="ja-JP" sz="2400" dirty="0"/>
              <a:t>. </a:t>
            </a:r>
            <a:endParaRPr lang="ja-JP" altLang="ja-JP" sz="2400" dirty="0"/>
          </a:p>
        </p:txBody>
      </p:sp>
      <p:grpSp>
        <p:nvGrpSpPr>
          <p:cNvPr id="7" name="グループ化 6"/>
          <p:cNvGrpSpPr/>
          <p:nvPr/>
        </p:nvGrpSpPr>
        <p:grpSpPr>
          <a:xfrm>
            <a:off x="0" y="164102"/>
            <a:ext cx="9119125" cy="435860"/>
            <a:chOff x="0" y="164102"/>
            <a:chExt cx="9119125" cy="43586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タイトル 3"/>
          <p:cNvSpPr>
            <a:spLocks noGrp="1"/>
          </p:cNvSpPr>
          <p:nvPr>
            <p:ph type="title"/>
          </p:nvPr>
        </p:nvSpPr>
        <p:spPr>
          <a:xfrm>
            <a:off x="179512" y="404664"/>
            <a:ext cx="6192688" cy="613275"/>
          </a:xfrm>
        </p:spPr>
        <p:txBody>
          <a:bodyPr>
            <a:noAutofit/>
          </a:bodyPr>
          <a:lstStyle/>
          <a:p>
            <a:pPr algn="l"/>
            <a:r>
              <a:rPr lang="en-US" altLang="ja-JP" sz="3500" b="1" dirty="0" err="1" smtClean="0">
                <a:solidFill>
                  <a:srgbClr val="39B54A"/>
                </a:solidFill>
              </a:rPr>
              <a:t>Projek</a:t>
            </a:r>
            <a:r>
              <a:rPr lang="ja-JP" altLang="en-US" sz="3500" b="1" dirty="0">
                <a:solidFill>
                  <a:srgbClr val="39B54A"/>
                </a:solidFill>
              </a:rPr>
              <a:t> </a:t>
            </a:r>
            <a:r>
              <a:rPr lang="en-US" altLang="ja-JP" sz="3500" b="1" dirty="0" smtClean="0">
                <a:solidFill>
                  <a:srgbClr val="39B54A"/>
                </a:solidFill>
              </a:rPr>
              <a:t>2. </a:t>
            </a:r>
            <a:r>
              <a:rPr lang="en-US" altLang="ja-JP" sz="3500" b="1" dirty="0" err="1" smtClean="0">
                <a:solidFill>
                  <a:srgbClr val="39B54A"/>
                </a:solidFill>
              </a:rPr>
              <a:t>Kartu</a:t>
            </a:r>
            <a:r>
              <a:rPr lang="en-US" altLang="ja-JP" sz="3500" b="1" dirty="0" smtClean="0">
                <a:solidFill>
                  <a:srgbClr val="39B54A"/>
                </a:solidFill>
              </a:rPr>
              <a:t> </a:t>
            </a:r>
            <a:r>
              <a:rPr lang="en-US" altLang="ja-JP" sz="3500" b="1" dirty="0" err="1" smtClean="0">
                <a:solidFill>
                  <a:srgbClr val="39B54A"/>
                </a:solidFill>
              </a:rPr>
              <a:t>Ulang</a:t>
            </a:r>
            <a:r>
              <a:rPr lang="en-US" altLang="ja-JP" sz="3500" b="1" dirty="0" smtClean="0">
                <a:solidFill>
                  <a:srgbClr val="39B54A"/>
                </a:solidFill>
              </a:rPr>
              <a:t> </a:t>
            </a:r>
            <a:r>
              <a:rPr lang="en-US" altLang="ja-JP" sz="3500" b="1" dirty="0" err="1" smtClean="0">
                <a:solidFill>
                  <a:srgbClr val="39B54A"/>
                </a:solidFill>
              </a:rPr>
              <a:t>Tahun</a:t>
            </a:r>
            <a:r>
              <a:rPr lang="ja-JP" altLang="en-US" sz="3500" b="1" dirty="0" smtClean="0">
                <a:solidFill>
                  <a:srgbClr val="39B54A"/>
                </a:solidFill>
              </a:rPr>
              <a:t>　</a:t>
            </a:r>
            <a:r>
              <a:rPr lang="ja-JP" altLang="en-US" sz="3500" dirty="0" smtClean="0"/>
              <a:t>①</a:t>
            </a:r>
            <a:endParaRPr kumimoji="1" lang="ja-JP" altLang="en-US" sz="3500" dirty="0"/>
          </a:p>
        </p:txBody>
      </p:sp>
    </p:spTree>
    <p:extLst>
      <p:ext uri="{BB962C8B-B14F-4D97-AF65-F5344CB8AC3E}">
        <p14:creationId xmlns:p14="http://schemas.microsoft.com/office/powerpoint/2010/main" val="2295749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988840"/>
            <a:ext cx="5669702"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テキスト ボックス 12"/>
          <p:cNvSpPr txBox="1"/>
          <p:nvPr/>
        </p:nvSpPr>
        <p:spPr>
          <a:xfrm>
            <a:off x="539552" y="1556792"/>
            <a:ext cx="4018405" cy="461665"/>
          </a:xfrm>
          <a:prstGeom prst="rect">
            <a:avLst/>
          </a:prstGeom>
          <a:noFill/>
        </p:spPr>
        <p:txBody>
          <a:bodyPr wrap="square" rtlCol="0">
            <a:spAutoFit/>
          </a:bodyPr>
          <a:lstStyle/>
          <a:p>
            <a:r>
              <a:rPr kumimoji="1" lang="en-US" altLang="ja-JP" sz="2400" dirty="0" err="1" smtClean="0">
                <a:solidFill>
                  <a:srgbClr val="39B54A"/>
                </a:solidFill>
              </a:rPr>
              <a:t>Con</a:t>
            </a:r>
            <a:r>
              <a:rPr lang="en-US" altLang="ja-JP" sz="2400" dirty="0" err="1" smtClean="0">
                <a:solidFill>
                  <a:srgbClr val="39B54A"/>
                </a:solidFill>
              </a:rPr>
              <a:t>t</a:t>
            </a:r>
            <a:r>
              <a:rPr kumimoji="1" lang="en-US" altLang="ja-JP" sz="2400" dirty="0" err="1" smtClean="0">
                <a:solidFill>
                  <a:srgbClr val="39B54A"/>
                </a:solidFill>
              </a:rPr>
              <a:t>oh</a:t>
            </a:r>
            <a:r>
              <a:rPr kumimoji="1" lang="ja-JP" altLang="en-US" sz="2400" dirty="0" smtClean="0">
                <a:solidFill>
                  <a:srgbClr val="39B54A"/>
                </a:solidFill>
              </a:rPr>
              <a:t> </a:t>
            </a:r>
            <a:r>
              <a:rPr kumimoji="1" lang="en-US" altLang="ja-JP" sz="2400" dirty="0" err="1" smtClean="0">
                <a:solidFill>
                  <a:srgbClr val="39B54A"/>
                </a:solidFill>
              </a:rPr>
              <a:t>Kartu</a:t>
            </a:r>
            <a:r>
              <a:rPr kumimoji="1" lang="en-US" altLang="ja-JP" sz="2400" dirty="0" smtClean="0">
                <a:solidFill>
                  <a:srgbClr val="39B54A"/>
                </a:solidFill>
              </a:rPr>
              <a:t> </a:t>
            </a:r>
            <a:r>
              <a:rPr kumimoji="1" lang="en-US" altLang="ja-JP" sz="2400" dirty="0" err="1" smtClean="0">
                <a:solidFill>
                  <a:srgbClr val="39B54A"/>
                </a:solidFill>
              </a:rPr>
              <a:t>Ulang</a:t>
            </a:r>
            <a:r>
              <a:rPr kumimoji="1" lang="en-US" altLang="ja-JP" sz="2400" dirty="0" smtClean="0">
                <a:solidFill>
                  <a:srgbClr val="39B54A"/>
                </a:solidFill>
              </a:rPr>
              <a:t> </a:t>
            </a:r>
            <a:r>
              <a:rPr kumimoji="1" lang="en-US" altLang="ja-JP" sz="2400" dirty="0" err="1" smtClean="0">
                <a:solidFill>
                  <a:srgbClr val="39B54A"/>
                </a:solidFill>
              </a:rPr>
              <a:t>Tahun</a:t>
            </a:r>
            <a:r>
              <a:rPr kumimoji="1" lang="en-US" altLang="ja-JP" sz="2400" dirty="0" smtClean="0">
                <a:solidFill>
                  <a:srgbClr val="39B54A"/>
                </a:solidFill>
              </a:rPr>
              <a:t>:</a:t>
            </a:r>
            <a:endParaRPr kumimoji="1" lang="ja-JP" altLang="en-US" sz="2400" dirty="0">
              <a:solidFill>
                <a:srgbClr val="39B54A"/>
              </a:solidFill>
            </a:endParaRPr>
          </a:p>
        </p:txBody>
      </p:sp>
      <p:sp>
        <p:nvSpPr>
          <p:cNvPr id="3" name="テキスト ボックス 2"/>
          <p:cNvSpPr txBox="1"/>
          <p:nvPr/>
        </p:nvSpPr>
        <p:spPr>
          <a:xfrm>
            <a:off x="5020330" y="1988840"/>
            <a:ext cx="3872150" cy="2539157"/>
          </a:xfrm>
          <a:prstGeom prst="rect">
            <a:avLst/>
          </a:prstGeom>
          <a:noFill/>
        </p:spPr>
        <p:txBody>
          <a:bodyPr wrap="square" rtlCol="0">
            <a:spAutoFit/>
          </a:bodyPr>
          <a:lstStyle/>
          <a:p>
            <a:pPr>
              <a:spcAft>
                <a:spcPts val="600"/>
              </a:spcAft>
            </a:pPr>
            <a:r>
              <a:rPr lang="en-US" altLang="ja-JP" sz="2400" dirty="0" err="1" smtClean="0"/>
              <a:t>Serahkan</a:t>
            </a:r>
            <a:r>
              <a:rPr lang="en-US" altLang="ja-JP" sz="2400" dirty="0" smtClean="0"/>
              <a:t> </a:t>
            </a:r>
            <a:r>
              <a:rPr lang="en-US" altLang="ja-JP" sz="2400" dirty="0" err="1"/>
              <a:t>kartu</a:t>
            </a:r>
            <a:r>
              <a:rPr lang="en-US" altLang="ja-JP" sz="2400" dirty="0"/>
              <a:t> </a:t>
            </a:r>
            <a:r>
              <a:rPr lang="en-US" altLang="ja-JP" sz="2400" dirty="0" err="1"/>
              <a:t>kepada</a:t>
            </a:r>
            <a:r>
              <a:rPr lang="en-US" altLang="ja-JP" sz="2400" dirty="0"/>
              <a:t> </a:t>
            </a:r>
            <a:r>
              <a:rPr lang="en-US" altLang="ja-JP" sz="2400" dirty="0" err="1"/>
              <a:t>temanmu</a:t>
            </a:r>
            <a:r>
              <a:rPr lang="en-US" altLang="ja-JP" sz="2400" dirty="0" smtClean="0"/>
              <a:t>, </a:t>
            </a:r>
            <a:r>
              <a:rPr lang="en-US" altLang="ja-JP" sz="2400" dirty="0" err="1" smtClean="0"/>
              <a:t>sambil</a:t>
            </a:r>
            <a:r>
              <a:rPr lang="en-US" altLang="ja-JP" sz="2400" dirty="0" smtClean="0"/>
              <a:t> </a:t>
            </a:r>
            <a:r>
              <a:rPr lang="en-US" altLang="ja-JP" sz="2400" dirty="0" err="1"/>
              <a:t>ucapkan</a:t>
            </a:r>
            <a:r>
              <a:rPr lang="en-US" altLang="ja-JP" sz="2400" dirty="0"/>
              <a:t> </a:t>
            </a:r>
            <a:endParaRPr lang="en-US" altLang="ja-JP" sz="2400" dirty="0" smtClean="0"/>
          </a:p>
          <a:p>
            <a:pPr>
              <a:spcAft>
                <a:spcPts val="600"/>
              </a:spcAft>
            </a:pPr>
            <a:r>
              <a:rPr lang="ja-JP" altLang="ja-JP" sz="2400" dirty="0" smtClean="0"/>
              <a:t>「</a:t>
            </a:r>
            <a:r>
              <a:rPr lang="ja-JP" altLang="ja-JP" sz="2400" dirty="0"/>
              <a:t>おたんじょうび　おめでとう」</a:t>
            </a:r>
            <a:r>
              <a:rPr lang="en-US" altLang="ja-JP" sz="2400" dirty="0"/>
              <a:t>. </a:t>
            </a:r>
            <a:endParaRPr lang="en-US" altLang="ja-JP" sz="2400" dirty="0" smtClean="0"/>
          </a:p>
          <a:p>
            <a:pPr>
              <a:spcAft>
                <a:spcPts val="600"/>
              </a:spcAft>
            </a:pPr>
            <a:r>
              <a:rPr lang="en-US" altLang="ja-JP" sz="2400" dirty="0" smtClean="0"/>
              <a:t>Orang </a:t>
            </a:r>
            <a:r>
              <a:rPr lang="en-US" altLang="ja-JP" sz="2400" dirty="0"/>
              <a:t>yang </a:t>
            </a:r>
            <a:r>
              <a:rPr lang="en-US" altLang="ja-JP" sz="2400" dirty="0" err="1"/>
              <a:t>menerima</a:t>
            </a:r>
            <a:r>
              <a:rPr lang="en-US" altLang="ja-JP" sz="2400" dirty="0"/>
              <a:t> </a:t>
            </a:r>
            <a:r>
              <a:rPr lang="en-US" altLang="ja-JP" sz="2400" dirty="0" err="1"/>
              <a:t>mengatakan</a:t>
            </a:r>
            <a:r>
              <a:rPr lang="en-US" altLang="ja-JP" sz="2400" dirty="0"/>
              <a:t> </a:t>
            </a:r>
            <a:endParaRPr lang="en-US" altLang="ja-JP" sz="2400" dirty="0" smtClean="0"/>
          </a:p>
          <a:p>
            <a:pPr algn="just">
              <a:spcAft>
                <a:spcPts val="600"/>
              </a:spcAft>
            </a:pPr>
            <a:r>
              <a:rPr lang="ja-JP" altLang="ja-JP" sz="2400" dirty="0" smtClean="0"/>
              <a:t>「</a:t>
            </a:r>
            <a:r>
              <a:rPr lang="ja-JP" altLang="ja-JP" sz="2400" dirty="0"/>
              <a:t>ありがとう」</a:t>
            </a:r>
            <a:r>
              <a:rPr lang="en-US" altLang="ja-JP" sz="2400" dirty="0" smtClean="0"/>
              <a:t>.</a:t>
            </a:r>
            <a:endParaRPr lang="ja-JP" altLang="en-US" sz="2400" dirty="0"/>
          </a:p>
        </p:txBody>
      </p:sp>
      <p:grpSp>
        <p:nvGrpSpPr>
          <p:cNvPr id="15" name="グループ化 14"/>
          <p:cNvGrpSpPr/>
          <p:nvPr/>
        </p:nvGrpSpPr>
        <p:grpSpPr>
          <a:xfrm>
            <a:off x="0" y="164102"/>
            <a:ext cx="9119125" cy="435860"/>
            <a:chOff x="0" y="164102"/>
            <a:chExt cx="9119125" cy="435860"/>
          </a:xfrm>
        </p:grpSpPr>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タイトル 3"/>
          <p:cNvSpPr txBox="1">
            <a:spLocks/>
          </p:cNvSpPr>
          <p:nvPr/>
        </p:nvSpPr>
        <p:spPr>
          <a:xfrm>
            <a:off x="179512" y="404664"/>
            <a:ext cx="6192688" cy="613275"/>
          </a:xfrm>
          <a:prstGeom prst="rect">
            <a:avLst/>
          </a:prstGeom>
        </p:spPr>
        <p:txBody>
          <a:bodyP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500" b="1" dirty="0" err="1" smtClean="0">
                <a:solidFill>
                  <a:srgbClr val="39B54A"/>
                </a:solidFill>
              </a:rPr>
              <a:t>Projek</a:t>
            </a:r>
            <a:r>
              <a:rPr lang="ja-JP" altLang="en-US" sz="3500" b="1" dirty="0" smtClean="0">
                <a:solidFill>
                  <a:srgbClr val="39B54A"/>
                </a:solidFill>
              </a:rPr>
              <a:t> </a:t>
            </a:r>
            <a:r>
              <a:rPr lang="en-US" altLang="ja-JP" sz="3500" b="1" dirty="0" smtClean="0">
                <a:solidFill>
                  <a:srgbClr val="39B54A"/>
                </a:solidFill>
              </a:rPr>
              <a:t>2. </a:t>
            </a:r>
            <a:r>
              <a:rPr lang="en-US" altLang="ja-JP" sz="3500" b="1" dirty="0" err="1" smtClean="0">
                <a:solidFill>
                  <a:srgbClr val="39B54A"/>
                </a:solidFill>
              </a:rPr>
              <a:t>Kartu</a:t>
            </a:r>
            <a:r>
              <a:rPr lang="en-US" altLang="ja-JP" sz="3500" b="1" dirty="0" smtClean="0">
                <a:solidFill>
                  <a:srgbClr val="39B54A"/>
                </a:solidFill>
              </a:rPr>
              <a:t> </a:t>
            </a:r>
            <a:r>
              <a:rPr lang="en-US" altLang="ja-JP" sz="3500" b="1" dirty="0" err="1" smtClean="0">
                <a:solidFill>
                  <a:srgbClr val="39B54A"/>
                </a:solidFill>
              </a:rPr>
              <a:t>Ulang</a:t>
            </a:r>
            <a:r>
              <a:rPr lang="en-US" altLang="ja-JP" sz="3500" b="1" dirty="0" smtClean="0">
                <a:solidFill>
                  <a:srgbClr val="39B54A"/>
                </a:solidFill>
              </a:rPr>
              <a:t> </a:t>
            </a:r>
            <a:r>
              <a:rPr lang="en-US" altLang="ja-JP" sz="3500" b="1" dirty="0" err="1" smtClean="0">
                <a:solidFill>
                  <a:srgbClr val="39B54A"/>
                </a:solidFill>
              </a:rPr>
              <a:t>Tahun</a:t>
            </a:r>
            <a:r>
              <a:rPr lang="ja-JP" altLang="en-US" sz="3500" b="1" dirty="0" smtClean="0">
                <a:solidFill>
                  <a:srgbClr val="39B54A"/>
                </a:solidFill>
              </a:rPr>
              <a:t>　</a:t>
            </a:r>
            <a:r>
              <a:rPr lang="ja-JP" altLang="en-US" sz="3500" dirty="0" smtClean="0"/>
              <a:t>②</a:t>
            </a:r>
            <a:endParaRPr lang="ja-JP" altLang="en-US" sz="3500" dirty="0"/>
          </a:p>
        </p:txBody>
      </p:sp>
      <p:sp>
        <p:nvSpPr>
          <p:cNvPr id="10" name="テキスト ボックス 9"/>
          <p:cNvSpPr txBox="1"/>
          <p:nvPr/>
        </p:nvSpPr>
        <p:spPr>
          <a:xfrm>
            <a:off x="4716016" y="1988840"/>
            <a:ext cx="360040" cy="461665"/>
          </a:xfrm>
          <a:prstGeom prst="rect">
            <a:avLst/>
          </a:prstGeom>
          <a:noFill/>
        </p:spPr>
        <p:txBody>
          <a:bodyPr wrap="square" rtlCol="0">
            <a:spAutoFit/>
          </a:bodyPr>
          <a:lstStyle/>
          <a:p>
            <a:pPr>
              <a:spcAft>
                <a:spcPts val="600"/>
              </a:spcAft>
            </a:pPr>
            <a:r>
              <a:rPr lang="en-US" altLang="ja-JP" sz="2400" smtClean="0"/>
              <a:t>3.</a:t>
            </a:r>
            <a:endParaRPr lang="ja-JP" altLang="en-US" sz="2400" dirty="0"/>
          </a:p>
        </p:txBody>
      </p:sp>
    </p:spTree>
    <p:extLst>
      <p:ext uri="{BB962C8B-B14F-4D97-AF65-F5344CB8AC3E}">
        <p14:creationId xmlns:p14="http://schemas.microsoft.com/office/powerpoint/2010/main" val="3728596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71600" y="1916832"/>
            <a:ext cx="7200800" cy="4176464"/>
          </a:xfrm>
        </p:spPr>
        <p:txBody>
          <a:bodyPr>
            <a:noAutofit/>
          </a:bodyPr>
          <a:lstStyle/>
          <a:p>
            <a:pPr marL="0" lvl="0" indent="0">
              <a:spcAft>
                <a:spcPts val="1200"/>
              </a:spcAft>
              <a:buNone/>
            </a:pPr>
            <a:r>
              <a:rPr lang="ja-JP" altLang="en-US" sz="2400" dirty="0" smtClean="0"/>
              <a:t>（１）　</a:t>
            </a:r>
            <a:r>
              <a:rPr lang="en-US" altLang="ja-JP" sz="2400" dirty="0" smtClean="0"/>
              <a:t>(</a:t>
            </a:r>
            <a:r>
              <a:rPr lang="ja-JP" altLang="ja-JP" sz="2400" u="dotted" dirty="0"/>
              <a:t>　　　　 </a:t>
            </a:r>
            <a:r>
              <a:rPr lang="en-US" altLang="ja-JP" sz="2400" dirty="0" smtClean="0"/>
              <a:t>)</a:t>
            </a:r>
            <a:r>
              <a:rPr lang="ja-JP" altLang="en-US" sz="2400" dirty="0"/>
              <a:t> </a:t>
            </a:r>
            <a:r>
              <a:rPr lang="ja-JP" altLang="ja-JP" sz="2400" dirty="0" smtClean="0"/>
              <a:t>がつ</a:t>
            </a:r>
            <a:r>
              <a:rPr lang="ja-JP" altLang="en-US" sz="2400" dirty="0" smtClean="0"/>
              <a:t>　</a:t>
            </a:r>
            <a:r>
              <a:rPr lang="ja-JP" altLang="ja-JP" sz="2400" dirty="0" smtClean="0"/>
              <a:t>（</a:t>
            </a:r>
            <a:r>
              <a:rPr lang="ja-JP" altLang="ja-JP" sz="2400" u="dotted" dirty="0"/>
              <a:t>　　　　</a:t>
            </a:r>
            <a:r>
              <a:rPr lang="ja-JP" altLang="ja-JP" sz="2400" dirty="0"/>
              <a:t>）に</a:t>
            </a:r>
            <a:r>
              <a:rPr lang="ja-JP" altLang="ja-JP" sz="2400" dirty="0" err="1" smtClean="0"/>
              <a:t>ち</a:t>
            </a:r>
            <a:endParaRPr lang="en-US" altLang="ja-JP" sz="2400" dirty="0" smtClean="0"/>
          </a:p>
          <a:p>
            <a:pPr marL="0" lvl="0" indent="0">
              <a:spcAft>
                <a:spcPts val="1200"/>
              </a:spcAft>
              <a:buNone/>
            </a:pPr>
            <a:endParaRPr lang="en-US" altLang="ja-JP" sz="2400" dirty="0" smtClean="0"/>
          </a:p>
          <a:p>
            <a:pPr marL="0" indent="0">
              <a:spcAft>
                <a:spcPts val="1200"/>
              </a:spcAft>
              <a:buNone/>
            </a:pPr>
            <a:r>
              <a:rPr lang="ja-JP" altLang="en-US" sz="2400" dirty="0" smtClean="0"/>
              <a:t>（２）　</a:t>
            </a:r>
            <a:r>
              <a:rPr lang="ja-JP" altLang="ja-JP" sz="2400" dirty="0" smtClean="0"/>
              <a:t>たん</a:t>
            </a:r>
            <a:r>
              <a:rPr lang="ja-JP" altLang="ja-JP" sz="2400" dirty="0"/>
              <a:t>じょうびは　</a:t>
            </a:r>
            <a:r>
              <a:rPr lang="ja-JP" altLang="en-US" sz="2400" dirty="0"/>
              <a:t>（</a:t>
            </a:r>
            <a:r>
              <a:rPr lang="ja-JP" altLang="ja-JP" sz="2400" u="dotted" dirty="0"/>
              <a:t>　　　　</a:t>
            </a:r>
            <a:r>
              <a:rPr lang="ja-JP" altLang="ja-JP" sz="2400" dirty="0"/>
              <a:t>）です</a:t>
            </a:r>
            <a:r>
              <a:rPr lang="ja-JP" altLang="ja-JP" sz="2400" dirty="0" smtClean="0"/>
              <a:t>。</a:t>
            </a:r>
            <a:endParaRPr lang="en-US" altLang="ja-JP" sz="2400" dirty="0" smtClean="0"/>
          </a:p>
          <a:p>
            <a:pPr marL="0" indent="0">
              <a:spcAft>
                <a:spcPts val="1200"/>
              </a:spcAft>
              <a:buNone/>
            </a:pPr>
            <a:endParaRPr lang="en-US" altLang="ja-JP" sz="2400" dirty="0"/>
          </a:p>
          <a:p>
            <a:pPr marL="0" indent="0">
              <a:spcAft>
                <a:spcPts val="1200"/>
              </a:spcAft>
              <a:buNone/>
            </a:pPr>
            <a:r>
              <a:rPr lang="ja-JP" altLang="en-US" sz="2400" dirty="0" smtClean="0"/>
              <a:t>（３）　</a:t>
            </a:r>
            <a:r>
              <a:rPr lang="ja-JP" altLang="ja-JP" sz="2400" dirty="0" smtClean="0"/>
              <a:t>（</a:t>
            </a:r>
            <a:r>
              <a:rPr lang="ja-JP" altLang="ja-JP" sz="2400" u="dotted" dirty="0"/>
              <a:t>　　　　</a:t>
            </a:r>
            <a:r>
              <a:rPr lang="ja-JP" altLang="ja-JP" sz="2400" dirty="0"/>
              <a:t>）の　（</a:t>
            </a:r>
            <a:r>
              <a:rPr lang="ja-JP" altLang="ja-JP" sz="2400" u="dotted" dirty="0"/>
              <a:t>　　　　</a:t>
            </a:r>
            <a:r>
              <a:rPr lang="ja-JP" altLang="ja-JP" sz="2400" dirty="0"/>
              <a:t>）</a:t>
            </a:r>
          </a:p>
          <a:p>
            <a:pPr marL="0" indent="0">
              <a:spcAft>
                <a:spcPts val="1200"/>
              </a:spcAft>
              <a:buNone/>
            </a:pPr>
            <a:endParaRPr lang="ja-JP" altLang="ja-JP" sz="2400" dirty="0"/>
          </a:p>
          <a:p>
            <a:pPr marL="0" lvl="0" indent="0">
              <a:spcAft>
                <a:spcPts val="1200"/>
              </a:spcAft>
              <a:buNone/>
            </a:pPr>
            <a:endParaRPr lang="ja-JP" altLang="ja-JP" sz="2400"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76672"/>
            <a:ext cx="732472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グループ化 5"/>
          <p:cNvGrpSpPr/>
          <p:nvPr/>
        </p:nvGrpSpPr>
        <p:grpSpPr>
          <a:xfrm>
            <a:off x="0" y="164102"/>
            <a:ext cx="9119125" cy="435860"/>
            <a:chOff x="0" y="164102"/>
            <a:chExt cx="9119125" cy="435860"/>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テキスト ボックス 9"/>
          <p:cNvSpPr txBox="1"/>
          <p:nvPr/>
        </p:nvSpPr>
        <p:spPr>
          <a:xfrm>
            <a:off x="2843808" y="2226350"/>
            <a:ext cx="861693" cy="400110"/>
          </a:xfrm>
          <a:prstGeom prst="rect">
            <a:avLst/>
          </a:prstGeom>
          <a:noFill/>
        </p:spPr>
        <p:txBody>
          <a:bodyPr wrap="square" rtlCol="0">
            <a:spAutoFit/>
          </a:bodyPr>
          <a:lstStyle/>
          <a:p>
            <a:r>
              <a:rPr kumimoji="1" lang="en-US" altLang="ja-JP" sz="2000" dirty="0" err="1" smtClean="0"/>
              <a:t>gatsu</a:t>
            </a:r>
            <a:endParaRPr kumimoji="1" lang="ja-JP" altLang="en-US" sz="2000" dirty="0"/>
          </a:p>
        </p:txBody>
      </p:sp>
      <p:sp>
        <p:nvSpPr>
          <p:cNvPr id="12" name="テキスト ボックス 11"/>
          <p:cNvSpPr txBox="1"/>
          <p:nvPr/>
        </p:nvSpPr>
        <p:spPr>
          <a:xfrm>
            <a:off x="4790427" y="2226350"/>
            <a:ext cx="861693" cy="400110"/>
          </a:xfrm>
          <a:prstGeom prst="rect">
            <a:avLst/>
          </a:prstGeom>
          <a:noFill/>
        </p:spPr>
        <p:txBody>
          <a:bodyPr wrap="square" rtlCol="0">
            <a:spAutoFit/>
          </a:bodyPr>
          <a:lstStyle/>
          <a:p>
            <a:r>
              <a:rPr lang="en-US" altLang="ja-JP" sz="2000" dirty="0" err="1" smtClean="0"/>
              <a:t>nichi</a:t>
            </a:r>
            <a:endParaRPr kumimoji="1" lang="ja-JP" altLang="en-US" sz="2000" dirty="0"/>
          </a:p>
        </p:txBody>
      </p:sp>
      <p:sp>
        <p:nvSpPr>
          <p:cNvPr id="13" name="テキスト ボックス 12"/>
          <p:cNvSpPr txBox="1"/>
          <p:nvPr/>
        </p:nvSpPr>
        <p:spPr>
          <a:xfrm>
            <a:off x="1729743" y="3426827"/>
            <a:ext cx="1941813" cy="400110"/>
          </a:xfrm>
          <a:prstGeom prst="rect">
            <a:avLst/>
          </a:prstGeom>
          <a:noFill/>
        </p:spPr>
        <p:txBody>
          <a:bodyPr wrap="square" rtlCol="0">
            <a:spAutoFit/>
          </a:bodyPr>
          <a:lstStyle/>
          <a:p>
            <a:r>
              <a:rPr lang="en-US" altLang="ja-JP" sz="2000" dirty="0" err="1" smtClean="0"/>
              <a:t>Tanjoubi</a:t>
            </a:r>
            <a:r>
              <a:rPr lang="en-US" altLang="ja-JP" sz="2000" dirty="0" smtClean="0"/>
              <a:t> </a:t>
            </a:r>
            <a:r>
              <a:rPr lang="en-US" altLang="ja-JP" sz="2000" dirty="0" err="1" smtClean="0"/>
              <a:t>wa</a:t>
            </a:r>
            <a:endParaRPr kumimoji="1" lang="ja-JP" altLang="en-US" sz="2000" dirty="0"/>
          </a:p>
        </p:txBody>
      </p:sp>
      <p:sp>
        <p:nvSpPr>
          <p:cNvPr id="14" name="テキスト ボックス 13"/>
          <p:cNvSpPr txBox="1"/>
          <p:nvPr/>
        </p:nvSpPr>
        <p:spPr>
          <a:xfrm>
            <a:off x="4934443" y="3388930"/>
            <a:ext cx="861693" cy="400110"/>
          </a:xfrm>
          <a:prstGeom prst="rect">
            <a:avLst/>
          </a:prstGeom>
          <a:noFill/>
        </p:spPr>
        <p:txBody>
          <a:bodyPr wrap="square" rtlCol="0">
            <a:spAutoFit/>
          </a:bodyPr>
          <a:lstStyle/>
          <a:p>
            <a:r>
              <a:rPr kumimoji="1" lang="en-US" altLang="ja-JP" sz="2000" dirty="0" err="1" smtClean="0"/>
              <a:t>Desu</a:t>
            </a:r>
            <a:r>
              <a:rPr kumimoji="1" lang="en-US" altLang="ja-JP" sz="2000" dirty="0" smtClean="0"/>
              <a:t>.</a:t>
            </a:r>
            <a:endParaRPr kumimoji="1" lang="ja-JP" altLang="en-US" sz="2000" dirty="0"/>
          </a:p>
        </p:txBody>
      </p:sp>
      <p:sp>
        <p:nvSpPr>
          <p:cNvPr id="15" name="テキスト ボックス 14"/>
          <p:cNvSpPr txBox="1"/>
          <p:nvPr/>
        </p:nvSpPr>
        <p:spPr>
          <a:xfrm>
            <a:off x="2843808" y="4581128"/>
            <a:ext cx="861693" cy="400110"/>
          </a:xfrm>
          <a:prstGeom prst="rect">
            <a:avLst/>
          </a:prstGeom>
          <a:noFill/>
        </p:spPr>
        <p:txBody>
          <a:bodyPr wrap="square" rtlCol="0">
            <a:spAutoFit/>
          </a:bodyPr>
          <a:lstStyle/>
          <a:p>
            <a:r>
              <a:rPr kumimoji="1" lang="en-US" altLang="ja-JP" sz="2000" dirty="0" smtClean="0"/>
              <a:t>no</a:t>
            </a:r>
            <a:endParaRPr kumimoji="1" lang="ja-JP" altLang="en-US" sz="2000" dirty="0"/>
          </a:p>
        </p:txBody>
      </p:sp>
    </p:spTree>
    <p:extLst>
      <p:ext uri="{BB962C8B-B14F-4D97-AF65-F5344CB8AC3E}">
        <p14:creationId xmlns:p14="http://schemas.microsoft.com/office/powerpoint/2010/main" val="119359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25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5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25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943273" y="4005064"/>
            <a:ext cx="7200800" cy="1656184"/>
          </a:xfrm>
          <a:noFill/>
        </p:spPr>
        <p:txBody>
          <a:bodyPr anchor="ctr">
            <a:normAutofit/>
          </a:bodyPr>
          <a:lstStyle/>
          <a:p>
            <a:pPr algn="just"/>
            <a:r>
              <a:rPr kumimoji="1" lang="en-US" altLang="ja-JP" sz="2400" dirty="0" err="1" smtClean="0">
                <a:solidFill>
                  <a:schemeClr val="tx1"/>
                </a:solidFill>
              </a:rPr>
              <a:t>Ketika</a:t>
            </a:r>
            <a:r>
              <a:rPr kumimoji="1" lang="en-US" altLang="ja-JP" sz="2400" dirty="0" smtClean="0">
                <a:solidFill>
                  <a:schemeClr val="tx1"/>
                </a:solidFill>
              </a:rPr>
              <a:t> </a:t>
            </a:r>
            <a:r>
              <a:rPr kumimoji="1" lang="en-US" altLang="ja-JP" sz="2400" dirty="0" err="1" smtClean="0">
                <a:solidFill>
                  <a:schemeClr val="tx1"/>
                </a:solidFill>
              </a:rPr>
              <a:t>kita</a:t>
            </a:r>
            <a:r>
              <a:rPr kumimoji="1" lang="en-US" altLang="ja-JP" sz="2400" dirty="0" smtClean="0">
                <a:solidFill>
                  <a:schemeClr val="tx1"/>
                </a:solidFill>
              </a:rPr>
              <a:t> </a:t>
            </a:r>
            <a:r>
              <a:rPr kumimoji="1" lang="en-US" altLang="ja-JP" sz="2400" dirty="0" err="1" smtClean="0">
                <a:solidFill>
                  <a:schemeClr val="tx1"/>
                </a:solidFill>
              </a:rPr>
              <a:t>berulang</a:t>
            </a:r>
            <a:r>
              <a:rPr kumimoji="1" lang="en-US" altLang="ja-JP" sz="2400" dirty="0" smtClean="0">
                <a:solidFill>
                  <a:schemeClr val="tx1"/>
                </a:solidFill>
              </a:rPr>
              <a:t> </a:t>
            </a:r>
            <a:r>
              <a:rPr kumimoji="1" lang="en-US" altLang="ja-JP" sz="2400" dirty="0" err="1" smtClean="0">
                <a:solidFill>
                  <a:schemeClr val="tx1"/>
                </a:solidFill>
              </a:rPr>
              <a:t>tahun</a:t>
            </a:r>
            <a:r>
              <a:rPr kumimoji="1" lang="en-US" altLang="ja-JP" sz="2400" dirty="0" smtClean="0">
                <a:solidFill>
                  <a:schemeClr val="tx1"/>
                </a:solidFill>
              </a:rPr>
              <a:t>, </a:t>
            </a:r>
            <a:r>
              <a:rPr kumimoji="1" lang="en-US" altLang="ja-JP" sz="2400" dirty="0" err="1" smtClean="0">
                <a:solidFill>
                  <a:schemeClr val="tx1"/>
                </a:solidFill>
              </a:rPr>
              <a:t>usia</a:t>
            </a:r>
            <a:r>
              <a:rPr kumimoji="1" lang="en-US" altLang="ja-JP" sz="2400" dirty="0" smtClean="0">
                <a:solidFill>
                  <a:schemeClr val="tx1"/>
                </a:solidFill>
              </a:rPr>
              <a:t> </a:t>
            </a:r>
            <a:r>
              <a:rPr kumimoji="1" lang="en-US" altLang="ja-JP" sz="2400" dirty="0" err="1" smtClean="0">
                <a:solidFill>
                  <a:schemeClr val="tx1"/>
                </a:solidFill>
              </a:rPr>
              <a:t>bertambah</a:t>
            </a:r>
            <a:r>
              <a:rPr kumimoji="1" lang="en-US" altLang="ja-JP" sz="2400" dirty="0" smtClean="0">
                <a:solidFill>
                  <a:schemeClr val="tx1"/>
                </a:solidFill>
              </a:rPr>
              <a:t>, </a:t>
            </a:r>
            <a:r>
              <a:rPr kumimoji="1" lang="en-US" altLang="ja-JP" sz="2400" dirty="0" err="1" smtClean="0">
                <a:solidFill>
                  <a:schemeClr val="tx1"/>
                </a:solidFill>
              </a:rPr>
              <a:t>sedikit</a:t>
            </a:r>
            <a:r>
              <a:rPr kumimoji="1" lang="en-US" altLang="ja-JP" sz="2400" dirty="0" smtClean="0">
                <a:solidFill>
                  <a:schemeClr val="tx1"/>
                </a:solidFill>
              </a:rPr>
              <a:t> demi </a:t>
            </a:r>
            <a:r>
              <a:rPr kumimoji="1" lang="en-US" altLang="ja-JP" sz="2400" dirty="0" err="1" smtClean="0">
                <a:solidFill>
                  <a:schemeClr val="tx1"/>
                </a:solidFill>
              </a:rPr>
              <a:t>sedikit</a:t>
            </a:r>
            <a:r>
              <a:rPr kumimoji="1" lang="en-US" altLang="ja-JP" sz="2400" dirty="0" smtClean="0">
                <a:solidFill>
                  <a:schemeClr val="tx1"/>
                </a:solidFill>
              </a:rPr>
              <a:t> </a:t>
            </a:r>
            <a:r>
              <a:rPr kumimoji="1" lang="en-US" altLang="ja-JP" sz="2400" dirty="0" err="1" smtClean="0">
                <a:solidFill>
                  <a:schemeClr val="tx1"/>
                </a:solidFill>
              </a:rPr>
              <a:t>tumbuh</a:t>
            </a:r>
            <a:r>
              <a:rPr kumimoji="1" lang="en-US" altLang="ja-JP" sz="2400" dirty="0" smtClean="0">
                <a:solidFill>
                  <a:schemeClr val="tx1"/>
                </a:solidFill>
              </a:rPr>
              <a:t> </a:t>
            </a:r>
            <a:r>
              <a:rPr kumimoji="1" lang="en-US" altLang="ja-JP" sz="2400" dirty="0" err="1" smtClean="0">
                <a:solidFill>
                  <a:schemeClr val="tx1"/>
                </a:solidFill>
              </a:rPr>
              <a:t>menjadi</a:t>
            </a:r>
            <a:r>
              <a:rPr kumimoji="1" lang="en-US" altLang="ja-JP" sz="2400" dirty="0" smtClean="0">
                <a:solidFill>
                  <a:schemeClr val="tx1"/>
                </a:solidFill>
              </a:rPr>
              <a:t> </a:t>
            </a:r>
            <a:r>
              <a:rPr kumimoji="1" lang="en-US" altLang="ja-JP" sz="2400" dirty="0" err="1" smtClean="0">
                <a:solidFill>
                  <a:schemeClr val="tx1"/>
                </a:solidFill>
              </a:rPr>
              <a:t>dewasa</a:t>
            </a:r>
            <a:r>
              <a:rPr kumimoji="1" lang="en-US" altLang="ja-JP" sz="2400" dirty="0" smtClean="0">
                <a:solidFill>
                  <a:schemeClr val="tx1"/>
                </a:solidFill>
              </a:rPr>
              <a:t>. </a:t>
            </a:r>
            <a:r>
              <a:rPr kumimoji="1" lang="en-US" altLang="ja-JP" sz="2400" dirty="0" err="1" smtClean="0">
                <a:solidFill>
                  <a:schemeClr val="tx1"/>
                </a:solidFill>
              </a:rPr>
              <a:t>Apa</a:t>
            </a:r>
            <a:r>
              <a:rPr kumimoji="1" lang="en-US" altLang="ja-JP" sz="2400" dirty="0" smtClean="0">
                <a:solidFill>
                  <a:schemeClr val="tx1"/>
                </a:solidFill>
              </a:rPr>
              <a:t> yang </a:t>
            </a:r>
            <a:r>
              <a:rPr kumimoji="1" lang="en-US" altLang="ja-JP" sz="2400" dirty="0" err="1" smtClean="0">
                <a:solidFill>
                  <a:schemeClr val="tx1"/>
                </a:solidFill>
              </a:rPr>
              <a:t>ingin</a:t>
            </a:r>
            <a:r>
              <a:rPr kumimoji="1" lang="en-US" altLang="ja-JP" sz="2400" dirty="0" smtClean="0">
                <a:solidFill>
                  <a:schemeClr val="tx1"/>
                </a:solidFill>
              </a:rPr>
              <a:t> </a:t>
            </a:r>
            <a:r>
              <a:rPr kumimoji="1" lang="en-US" altLang="ja-JP" sz="2400" dirty="0" err="1" smtClean="0">
                <a:solidFill>
                  <a:schemeClr val="tx1"/>
                </a:solidFill>
              </a:rPr>
              <a:t>kamu</a:t>
            </a:r>
            <a:r>
              <a:rPr kumimoji="1" lang="en-US" altLang="ja-JP" sz="2400" dirty="0" smtClean="0">
                <a:solidFill>
                  <a:schemeClr val="tx1"/>
                </a:solidFill>
              </a:rPr>
              <a:t> </a:t>
            </a:r>
            <a:r>
              <a:rPr kumimoji="1" lang="en-US" altLang="ja-JP" sz="2400" dirty="0" err="1" smtClean="0">
                <a:solidFill>
                  <a:schemeClr val="tx1"/>
                </a:solidFill>
              </a:rPr>
              <a:t>lakukan</a:t>
            </a:r>
            <a:r>
              <a:rPr kumimoji="1" lang="en-US" altLang="ja-JP" sz="2400" dirty="0" smtClean="0">
                <a:solidFill>
                  <a:schemeClr val="tx1"/>
                </a:solidFill>
              </a:rPr>
              <a:t> di masa </a:t>
            </a:r>
            <a:r>
              <a:rPr kumimoji="1" lang="en-US" altLang="ja-JP" sz="2400" dirty="0" err="1" smtClean="0">
                <a:solidFill>
                  <a:schemeClr val="tx1"/>
                </a:solidFill>
              </a:rPr>
              <a:t>depan</a:t>
            </a:r>
            <a:r>
              <a:rPr kumimoji="1" lang="en-US" altLang="ja-JP" sz="2400" dirty="0" smtClean="0">
                <a:solidFill>
                  <a:schemeClr val="tx1"/>
                </a:solidFill>
              </a:rPr>
              <a:t>? </a:t>
            </a:r>
            <a:r>
              <a:rPr kumimoji="1" lang="en-US" altLang="ja-JP" sz="2400" dirty="0" err="1" smtClean="0">
                <a:solidFill>
                  <a:schemeClr val="tx1"/>
                </a:solidFill>
              </a:rPr>
              <a:t>Apa</a:t>
            </a:r>
            <a:r>
              <a:rPr kumimoji="1" lang="en-US" altLang="ja-JP" sz="2400" dirty="0" smtClean="0">
                <a:solidFill>
                  <a:schemeClr val="tx1"/>
                </a:solidFill>
              </a:rPr>
              <a:t> </a:t>
            </a:r>
            <a:r>
              <a:rPr kumimoji="1" lang="en-US" altLang="ja-JP" sz="2400" dirty="0" err="1" smtClean="0">
                <a:solidFill>
                  <a:schemeClr val="tx1"/>
                </a:solidFill>
              </a:rPr>
              <a:t>cita-citamu</a:t>
            </a:r>
            <a:r>
              <a:rPr kumimoji="1" lang="en-US" altLang="ja-JP" sz="2400" dirty="0" smtClean="0">
                <a:solidFill>
                  <a:schemeClr val="tx1"/>
                </a:solidFill>
              </a:rPr>
              <a:t>? Mari </a:t>
            </a:r>
            <a:r>
              <a:rPr kumimoji="1" lang="en-US" altLang="ja-JP" sz="2400" dirty="0" err="1" smtClean="0">
                <a:solidFill>
                  <a:schemeClr val="tx1"/>
                </a:solidFill>
              </a:rPr>
              <a:t>kita</a:t>
            </a:r>
            <a:r>
              <a:rPr kumimoji="1" lang="en-US" altLang="ja-JP" sz="2400" dirty="0" smtClean="0">
                <a:solidFill>
                  <a:schemeClr val="tx1"/>
                </a:solidFill>
              </a:rPr>
              <a:t> </a:t>
            </a:r>
            <a:r>
              <a:rPr kumimoji="1" lang="en-US" altLang="ja-JP" sz="2400" dirty="0" err="1" smtClean="0">
                <a:solidFill>
                  <a:schemeClr val="tx1"/>
                </a:solidFill>
              </a:rPr>
              <a:t>belajar</a:t>
            </a:r>
            <a:r>
              <a:rPr kumimoji="1" lang="en-US" altLang="ja-JP" sz="2400" dirty="0" smtClean="0">
                <a:solidFill>
                  <a:schemeClr val="tx1"/>
                </a:solidFill>
              </a:rPr>
              <a:t> </a:t>
            </a:r>
            <a:r>
              <a:rPr kumimoji="1" lang="en-US" altLang="ja-JP" sz="2400" dirty="0" err="1" smtClean="0">
                <a:solidFill>
                  <a:schemeClr val="tx1"/>
                </a:solidFill>
              </a:rPr>
              <a:t>mengutarakan</a:t>
            </a:r>
            <a:r>
              <a:rPr kumimoji="1" lang="en-US" altLang="ja-JP" sz="2400" dirty="0" smtClean="0">
                <a:solidFill>
                  <a:schemeClr val="tx1"/>
                </a:solidFill>
              </a:rPr>
              <a:t> </a:t>
            </a:r>
            <a:r>
              <a:rPr kumimoji="1" lang="en-US" altLang="ja-JP" sz="2400" dirty="0" err="1" smtClean="0">
                <a:solidFill>
                  <a:schemeClr val="tx1"/>
                </a:solidFill>
              </a:rPr>
              <a:t>cita-cita</a:t>
            </a:r>
            <a:r>
              <a:rPr kumimoji="1" lang="en-US" altLang="ja-JP" sz="2400" dirty="0" smtClean="0">
                <a:solidFill>
                  <a:schemeClr val="tx1"/>
                </a:solidFill>
              </a:rPr>
              <a:t> </a:t>
            </a:r>
            <a:r>
              <a:rPr kumimoji="1" lang="en-US" altLang="ja-JP" sz="2400" dirty="0" err="1" smtClean="0">
                <a:solidFill>
                  <a:schemeClr val="tx1"/>
                </a:solidFill>
              </a:rPr>
              <a:t>kita</a:t>
            </a:r>
            <a:r>
              <a:rPr kumimoji="1" lang="en-US" altLang="ja-JP" sz="2400" dirty="0" smtClean="0">
                <a:solidFill>
                  <a:schemeClr val="tx1"/>
                </a:solidFill>
              </a:rPr>
              <a:t>.</a:t>
            </a:r>
            <a:endParaRPr kumimoji="1" lang="ja-JP" altLang="en-US" sz="2400" dirty="0">
              <a:solidFill>
                <a:schemeClr val="tx1"/>
              </a:solidFill>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071162"/>
            <a:ext cx="82962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グループ化 3"/>
          <p:cNvGrpSpPr/>
          <p:nvPr/>
        </p:nvGrpSpPr>
        <p:grpSpPr>
          <a:xfrm>
            <a:off x="0" y="164102"/>
            <a:ext cx="9119125" cy="435860"/>
            <a:chOff x="0" y="164102"/>
            <a:chExt cx="9119125" cy="435860"/>
          </a:xfrm>
        </p:grpSpPr>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091555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3"/>
          <a:stretch>
            <a:fillRect/>
          </a:stretch>
        </p:blipFill>
        <p:spPr>
          <a:xfrm>
            <a:off x="1406113" y="2104674"/>
            <a:ext cx="1402202" cy="1012024"/>
          </a:xfrm>
          <a:prstGeom prst="rect">
            <a:avLst/>
          </a:prstGeom>
        </p:spPr>
      </p:pic>
      <p:pic>
        <p:nvPicPr>
          <p:cNvPr id="10" name="Picture 28" descr="C:\Users\Ozaki\AppData\Local\Microsoft\Windows\Temporary Internet Files\Content.IE5\I4HDQIUD\MC900294002[1].wmf"/>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074149" y="2065856"/>
            <a:ext cx="856615" cy="1089660"/>
          </a:xfrm>
          <a:prstGeom prst="rect">
            <a:avLst/>
          </a:prstGeom>
          <a:noFill/>
          <a:extLst/>
        </p:spPr>
      </p:pic>
      <p:pic>
        <p:nvPicPr>
          <p:cNvPr id="11" name="Picture 22" descr="C:\Users\Ozaki\AppData\Local\Microsoft\Windows\Temporary Internet Files\Content.IE5\I9ZZL229\MC900334194[1].wmf"/>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810917" y="2065856"/>
            <a:ext cx="576580" cy="990600"/>
          </a:xfrm>
          <a:prstGeom prst="rect">
            <a:avLst/>
          </a:prstGeom>
          <a:noFill/>
          <a:extLst/>
        </p:spPr>
      </p:pic>
      <p:pic>
        <p:nvPicPr>
          <p:cNvPr id="12" name="Picture 19" descr="C:\Users\Ozaki\AppData\Local\Microsoft\Windows\Temporary Internet Files\Content.IE5\I4HDQIUD\MC900251671[1].wmf"/>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468011" y="3695252"/>
            <a:ext cx="723265" cy="1108075"/>
          </a:xfrm>
          <a:prstGeom prst="rect">
            <a:avLst/>
          </a:prstGeom>
          <a:noFill/>
          <a:extLst/>
        </p:spPr>
      </p:pic>
      <p:pic>
        <p:nvPicPr>
          <p:cNvPr id="13" name="Picture 25" descr="C:\Program Files\Microsoft Office\MEDIA\CAGCAT10\j0195384.wmf"/>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983661" y="3754435"/>
            <a:ext cx="1037590" cy="1059815"/>
          </a:xfrm>
          <a:prstGeom prst="rect">
            <a:avLst/>
          </a:prstGeom>
          <a:noFill/>
          <a:extLst/>
        </p:spPr>
      </p:pic>
      <p:pic>
        <p:nvPicPr>
          <p:cNvPr id="14" name="Picture 23" descr="C:\Users\Ozaki\AppData\Local\Microsoft\Windows\Temporary Internet Files\Content.IE5\I4HDQIUD\MC900279226[1].wmf"/>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396104" y="3610626"/>
            <a:ext cx="918210" cy="1097915"/>
          </a:xfrm>
          <a:prstGeom prst="rect">
            <a:avLst/>
          </a:prstGeom>
          <a:noFill/>
          <a:extLst/>
        </p:spPr>
      </p:pic>
      <p:pic>
        <p:nvPicPr>
          <p:cNvPr id="15" name="Picture 2"/>
          <p:cNvPicPr/>
          <p:nvPr/>
        </p:nvPicPr>
        <p:blipFill>
          <a:blip r:embed="rId29">
            <a:extLst>
              <a:ext uri="{BEBA8EAE-BF5A-486C-A8C5-ECC9F3942E4B}">
                <a14:imgProps xmlns:a14="http://schemas.microsoft.com/office/drawing/2010/main">
                  <a14:imgLayer r:embed="rId30">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475289" y="5594771"/>
            <a:ext cx="1388110" cy="1019175"/>
          </a:xfrm>
          <a:prstGeom prst="rect">
            <a:avLst/>
          </a:prstGeom>
          <a:noFill/>
          <a:ln>
            <a:noFill/>
          </a:ln>
          <a:extLst/>
        </p:spPr>
      </p:pic>
      <p:pic>
        <p:nvPicPr>
          <p:cNvPr id="16" name="Picture 21" descr="C:\Users\Ozaki\AppData\Local\Microsoft\Windows\Temporary Internet Files\Content.IE5\I4HDQIUD\MC900251667[1].wmf"/>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916853" y="5456870"/>
            <a:ext cx="703580" cy="1114425"/>
          </a:xfrm>
          <a:prstGeom prst="rect">
            <a:avLst/>
          </a:prstGeom>
          <a:noFill/>
          <a:extLst/>
        </p:spPr>
      </p:pic>
      <p:pic>
        <p:nvPicPr>
          <p:cNvPr id="17" name="図 16"/>
          <p:cNvPicPr/>
          <p:nvPr/>
        </p:nvPicPr>
        <p:blipFill>
          <a:blip r:embed="rId32">
            <a:extLst>
              <a:ext uri="{28A0092B-C50C-407E-A947-70E740481C1C}">
                <a14:useLocalDpi xmlns:a14="http://schemas.microsoft.com/office/drawing/2010/main" val="0"/>
              </a:ext>
            </a:extLst>
          </a:blip>
          <a:srcRect/>
          <a:stretch>
            <a:fillRect/>
          </a:stretch>
        </p:blipFill>
        <p:spPr bwMode="auto">
          <a:xfrm>
            <a:off x="6370045" y="5576245"/>
            <a:ext cx="1396365" cy="1047750"/>
          </a:xfrm>
          <a:prstGeom prst="rect">
            <a:avLst/>
          </a:prstGeom>
          <a:noFill/>
          <a:ln>
            <a:noFill/>
          </a:ln>
        </p:spPr>
      </p:pic>
      <p:sp>
        <p:nvSpPr>
          <p:cNvPr id="5" name="角丸四角形 4"/>
          <p:cNvSpPr/>
          <p:nvPr/>
        </p:nvSpPr>
        <p:spPr>
          <a:xfrm>
            <a:off x="1858083" y="1247543"/>
            <a:ext cx="1440160" cy="818313"/>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rPr>
              <a:t>かし</a:t>
            </a:r>
            <a:r>
              <a:rPr kumimoji="1" lang="ja-JP" altLang="en-US" sz="2400" dirty="0" err="1" smtClean="0">
                <a:solidFill>
                  <a:schemeClr val="tx1"/>
                </a:solidFill>
              </a:rPr>
              <a:t>ゅ</a:t>
            </a:r>
            <a:endParaRPr kumimoji="1" lang="en-US" altLang="ja-JP" sz="2400" dirty="0" smtClean="0">
              <a:solidFill>
                <a:schemeClr val="tx1"/>
              </a:solidFill>
            </a:endParaRPr>
          </a:p>
          <a:p>
            <a:r>
              <a:rPr lang="en-US" altLang="ja-JP" sz="2000" dirty="0" err="1" smtClean="0">
                <a:solidFill>
                  <a:schemeClr val="tx1"/>
                </a:solidFill>
                <a:ea typeface="Arial Unicode MS" panose="020B0604020202020204" pitchFamily="50" charset="-128"/>
                <a:cs typeface="Arial Unicode MS" panose="020B0604020202020204" pitchFamily="50" charset="-128"/>
              </a:rPr>
              <a:t>kashu</a:t>
            </a:r>
            <a:endParaRPr kumimoji="1" lang="ja-JP" altLang="en-US" sz="2000" dirty="0">
              <a:solidFill>
                <a:schemeClr val="tx1"/>
              </a:solidFill>
              <a:ea typeface="Arial Unicode MS" panose="020B0604020202020204" pitchFamily="50" charset="-128"/>
              <a:cs typeface="Arial Unicode MS" panose="020B0604020202020204" pitchFamily="50" charset="-128"/>
            </a:endParaRPr>
          </a:p>
        </p:txBody>
      </p:sp>
      <p:sp>
        <p:nvSpPr>
          <p:cNvPr id="27" name="角丸四角形 26"/>
          <p:cNvSpPr/>
          <p:nvPr/>
        </p:nvSpPr>
        <p:spPr>
          <a:xfrm>
            <a:off x="4060741" y="1286361"/>
            <a:ext cx="1656184" cy="818313"/>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rPr>
              <a:t>エンジニア</a:t>
            </a:r>
            <a:endParaRPr kumimoji="1" lang="en-US" altLang="ja-JP" sz="2400" dirty="0" smtClean="0">
              <a:solidFill>
                <a:schemeClr val="tx1"/>
              </a:solidFill>
            </a:endParaRPr>
          </a:p>
          <a:p>
            <a:r>
              <a:rPr lang="en-US" altLang="ja-JP" sz="2000" dirty="0" err="1" smtClean="0">
                <a:solidFill>
                  <a:schemeClr val="tx1"/>
                </a:solidFill>
                <a:ea typeface="Arial Unicode MS" panose="020B0604020202020204" pitchFamily="50" charset="-128"/>
                <a:cs typeface="Arial Unicode MS" panose="020B0604020202020204" pitchFamily="50" charset="-128"/>
              </a:rPr>
              <a:t>enjinia</a:t>
            </a:r>
            <a:endParaRPr kumimoji="1" lang="ja-JP" altLang="en-US" sz="2000" dirty="0">
              <a:solidFill>
                <a:schemeClr val="tx1"/>
              </a:solidFill>
              <a:ea typeface="Arial Unicode MS" panose="020B0604020202020204" pitchFamily="50" charset="-128"/>
              <a:cs typeface="Arial Unicode MS" panose="020B0604020202020204" pitchFamily="50" charset="-128"/>
            </a:endParaRPr>
          </a:p>
        </p:txBody>
      </p:sp>
      <p:sp>
        <p:nvSpPr>
          <p:cNvPr id="28" name="角丸四角形 27"/>
          <p:cNvSpPr/>
          <p:nvPr/>
        </p:nvSpPr>
        <p:spPr>
          <a:xfrm>
            <a:off x="6548491" y="1247543"/>
            <a:ext cx="2232248" cy="818313"/>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err="1" smtClean="0">
                <a:solidFill>
                  <a:schemeClr val="tx1"/>
                </a:solidFill>
              </a:rPr>
              <a:t>けい</a:t>
            </a:r>
            <a:r>
              <a:rPr lang="ja-JP" altLang="en-US" sz="2400" dirty="0" err="1">
                <a:solidFill>
                  <a:schemeClr val="tx1"/>
                </a:solidFill>
              </a:rPr>
              <a:t>さ</a:t>
            </a:r>
            <a:r>
              <a:rPr kumimoji="1" lang="ja-JP" altLang="en-US" sz="2400" dirty="0" smtClean="0">
                <a:solidFill>
                  <a:schemeClr val="tx1"/>
                </a:solidFill>
              </a:rPr>
              <a:t>つかん</a:t>
            </a:r>
            <a:r>
              <a:rPr lang="en-US" altLang="ja-JP" sz="2000" dirty="0" err="1" smtClean="0">
                <a:solidFill>
                  <a:schemeClr val="tx1"/>
                </a:solidFill>
                <a:ea typeface="Arial Unicode MS" panose="020B0604020202020204" pitchFamily="50" charset="-128"/>
                <a:cs typeface="Arial Unicode MS" panose="020B0604020202020204" pitchFamily="50" charset="-128"/>
              </a:rPr>
              <a:t>keisatsukan</a:t>
            </a:r>
            <a:endParaRPr kumimoji="1" lang="ja-JP" altLang="en-US" sz="2000" dirty="0">
              <a:solidFill>
                <a:schemeClr val="tx1"/>
              </a:solidFill>
              <a:ea typeface="Arial Unicode MS" panose="020B0604020202020204" pitchFamily="50" charset="-128"/>
              <a:cs typeface="Arial Unicode MS" panose="020B0604020202020204" pitchFamily="50" charset="-128"/>
            </a:endParaRPr>
          </a:p>
        </p:txBody>
      </p:sp>
      <p:sp>
        <p:nvSpPr>
          <p:cNvPr id="29" name="角丸四角形 28"/>
          <p:cNvSpPr/>
          <p:nvPr/>
        </p:nvSpPr>
        <p:spPr>
          <a:xfrm>
            <a:off x="1898362" y="3026409"/>
            <a:ext cx="1440160" cy="818313"/>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solidFill>
                  <a:schemeClr val="tx1"/>
                </a:solidFill>
              </a:rPr>
              <a:t>かん</a:t>
            </a:r>
            <a:r>
              <a:rPr lang="ja-JP" altLang="en-US" sz="2400" dirty="0" err="1" smtClean="0">
                <a:solidFill>
                  <a:schemeClr val="tx1"/>
                </a:solidFill>
              </a:rPr>
              <a:t>ご</a:t>
            </a:r>
            <a:r>
              <a:rPr lang="ja-JP" altLang="en-US" sz="2400" dirty="0">
                <a:solidFill>
                  <a:schemeClr val="tx1"/>
                </a:solidFill>
              </a:rPr>
              <a:t>し</a:t>
            </a:r>
            <a:endParaRPr kumimoji="1" lang="en-US" altLang="ja-JP" sz="2400" dirty="0" smtClean="0">
              <a:solidFill>
                <a:schemeClr val="tx1"/>
              </a:solidFill>
            </a:endParaRPr>
          </a:p>
          <a:p>
            <a:r>
              <a:rPr kumimoji="1" lang="en-US" altLang="ja-JP" sz="2000" dirty="0" err="1" smtClean="0">
                <a:solidFill>
                  <a:schemeClr val="tx1"/>
                </a:solidFill>
                <a:ea typeface="Arial Unicode MS" panose="020B0604020202020204" pitchFamily="50" charset="-128"/>
                <a:cs typeface="Arial Unicode MS" panose="020B0604020202020204" pitchFamily="50" charset="-128"/>
              </a:rPr>
              <a:t>kangoshi</a:t>
            </a:r>
            <a:endParaRPr kumimoji="1" lang="ja-JP" altLang="en-US" sz="2000" dirty="0">
              <a:solidFill>
                <a:schemeClr val="tx1"/>
              </a:solidFill>
              <a:ea typeface="Arial Unicode MS" panose="020B0604020202020204" pitchFamily="50" charset="-128"/>
              <a:cs typeface="Arial Unicode MS" panose="020B0604020202020204" pitchFamily="50" charset="-128"/>
            </a:endParaRPr>
          </a:p>
        </p:txBody>
      </p:sp>
      <p:sp>
        <p:nvSpPr>
          <p:cNvPr id="31" name="角丸四角形 30"/>
          <p:cNvSpPr/>
          <p:nvPr/>
        </p:nvSpPr>
        <p:spPr>
          <a:xfrm>
            <a:off x="7387497" y="2944685"/>
            <a:ext cx="1440160" cy="818313"/>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rPr>
              <a:t>きょうし</a:t>
            </a:r>
            <a:r>
              <a:rPr lang="en-US" altLang="ja-JP" sz="2000" dirty="0" err="1" smtClean="0">
                <a:solidFill>
                  <a:schemeClr val="tx1"/>
                </a:solidFill>
                <a:ea typeface="Arial Unicode MS" panose="020B0604020202020204" pitchFamily="50" charset="-128"/>
                <a:cs typeface="Arial Unicode MS" panose="020B0604020202020204" pitchFamily="50" charset="-128"/>
              </a:rPr>
              <a:t>kyoushi</a:t>
            </a:r>
            <a:endParaRPr kumimoji="1" lang="ja-JP" altLang="en-US" sz="2000" dirty="0">
              <a:solidFill>
                <a:schemeClr val="tx1"/>
              </a:solidFill>
              <a:ea typeface="Arial Unicode MS" panose="020B0604020202020204" pitchFamily="50" charset="-128"/>
              <a:cs typeface="Arial Unicode MS" panose="020B0604020202020204" pitchFamily="50" charset="-128"/>
            </a:endParaRPr>
          </a:p>
        </p:txBody>
      </p:sp>
      <p:sp>
        <p:nvSpPr>
          <p:cNvPr id="32" name="角丸四角形 31"/>
          <p:cNvSpPr/>
          <p:nvPr/>
        </p:nvSpPr>
        <p:spPr>
          <a:xfrm>
            <a:off x="1732737" y="4752370"/>
            <a:ext cx="1656184" cy="818313"/>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rPr>
              <a:t>こう</a:t>
            </a:r>
            <a:r>
              <a:rPr kumimoji="1" lang="ja-JP" altLang="en-US" sz="2400" dirty="0" err="1" smtClean="0">
                <a:solidFill>
                  <a:schemeClr val="tx1"/>
                </a:solidFill>
              </a:rPr>
              <a:t>む</a:t>
            </a:r>
            <a:r>
              <a:rPr kumimoji="1" lang="ja-JP" altLang="en-US" sz="2400" dirty="0" smtClean="0">
                <a:solidFill>
                  <a:schemeClr val="tx1"/>
                </a:solidFill>
              </a:rPr>
              <a:t>いん</a:t>
            </a:r>
            <a:r>
              <a:rPr lang="en-US" altLang="ja-JP" sz="2000" dirty="0" err="1" smtClean="0">
                <a:solidFill>
                  <a:schemeClr val="tx1"/>
                </a:solidFill>
                <a:ea typeface="Arial Unicode MS" panose="020B0604020202020204" pitchFamily="50" charset="-128"/>
                <a:cs typeface="Arial Unicode MS" panose="020B0604020202020204" pitchFamily="50" charset="-128"/>
              </a:rPr>
              <a:t>koumuin</a:t>
            </a:r>
            <a:endParaRPr kumimoji="1" lang="ja-JP" altLang="en-US" sz="2000" dirty="0">
              <a:solidFill>
                <a:schemeClr val="tx1"/>
              </a:solidFill>
              <a:ea typeface="Arial Unicode MS" panose="020B0604020202020204" pitchFamily="50" charset="-128"/>
              <a:cs typeface="Arial Unicode MS" panose="020B0604020202020204" pitchFamily="50" charset="-128"/>
            </a:endParaRPr>
          </a:p>
        </p:txBody>
      </p:sp>
      <p:sp>
        <p:nvSpPr>
          <p:cNvPr id="33" name="角丸四角形 32"/>
          <p:cNvSpPr/>
          <p:nvPr/>
        </p:nvSpPr>
        <p:spPr>
          <a:xfrm>
            <a:off x="4554205" y="4736336"/>
            <a:ext cx="1224776" cy="818313"/>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smtClean="0">
                <a:solidFill>
                  <a:schemeClr val="tx1"/>
                </a:solidFill>
              </a:rPr>
              <a:t>いしゃ</a:t>
            </a:r>
            <a:r>
              <a:rPr lang="en-US" altLang="ja-JP" sz="2000" dirty="0" err="1" smtClean="0">
                <a:solidFill>
                  <a:schemeClr val="tx1"/>
                </a:solidFill>
                <a:ea typeface="Arial Unicode MS" panose="020B0604020202020204" pitchFamily="50" charset="-128"/>
                <a:cs typeface="Arial Unicode MS" panose="020B0604020202020204" pitchFamily="50" charset="-128"/>
              </a:rPr>
              <a:t>isha</a:t>
            </a:r>
            <a:endParaRPr kumimoji="1" lang="ja-JP" altLang="en-US" sz="2000" dirty="0">
              <a:solidFill>
                <a:schemeClr val="tx1"/>
              </a:solidFill>
              <a:ea typeface="Arial Unicode MS" panose="020B0604020202020204" pitchFamily="50" charset="-128"/>
              <a:cs typeface="Arial Unicode MS" panose="020B0604020202020204" pitchFamily="50" charset="-128"/>
            </a:endParaRPr>
          </a:p>
        </p:txBody>
      </p:sp>
      <p:sp>
        <p:nvSpPr>
          <p:cNvPr id="34" name="角丸四角形 33"/>
          <p:cNvSpPr/>
          <p:nvPr/>
        </p:nvSpPr>
        <p:spPr>
          <a:xfrm>
            <a:off x="6531420" y="4727006"/>
            <a:ext cx="2534327" cy="818313"/>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smtClean="0">
                <a:solidFill>
                  <a:schemeClr val="tx1"/>
                </a:solidFill>
              </a:rPr>
              <a:t>スポーツせん</a:t>
            </a:r>
            <a:r>
              <a:rPr lang="ja-JP" altLang="en-US" sz="2400" dirty="0">
                <a:solidFill>
                  <a:schemeClr val="tx1"/>
                </a:solidFill>
              </a:rPr>
              <a:t>しゅ</a:t>
            </a:r>
            <a:endParaRPr kumimoji="1" lang="en-US" altLang="ja-JP" sz="2400" dirty="0" smtClean="0">
              <a:solidFill>
                <a:schemeClr val="tx1"/>
              </a:solidFill>
            </a:endParaRPr>
          </a:p>
          <a:p>
            <a:r>
              <a:rPr lang="en-US" altLang="ja-JP" sz="2000" dirty="0" err="1" smtClean="0">
                <a:solidFill>
                  <a:schemeClr val="tx1"/>
                </a:solidFill>
                <a:ea typeface="Arial Unicode MS" panose="020B0604020202020204" pitchFamily="50" charset="-128"/>
                <a:cs typeface="Arial Unicode MS" panose="020B0604020202020204" pitchFamily="50" charset="-128"/>
              </a:rPr>
              <a:t>supootsu-senshu</a:t>
            </a:r>
            <a:endParaRPr kumimoji="1" lang="ja-JP" altLang="en-US" sz="2000" dirty="0">
              <a:solidFill>
                <a:schemeClr val="tx1"/>
              </a:solidFill>
              <a:ea typeface="Arial Unicode MS" panose="020B0604020202020204" pitchFamily="50" charset="-128"/>
              <a:cs typeface="Arial Unicode MS" panose="020B0604020202020204" pitchFamily="50" charset="-128"/>
            </a:endParaRPr>
          </a:p>
        </p:txBody>
      </p:sp>
      <p:pic>
        <p:nvPicPr>
          <p:cNvPr id="6" name="0304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33">
            <a:extLst>
              <a:ext uri="{28A0092B-C50C-407E-A947-70E740481C1C}">
                <a14:useLocalDpi xmlns:a14="http://schemas.microsoft.com/office/drawing/2010/main" val="0"/>
              </a:ext>
            </a:extLst>
          </a:blip>
          <a:stretch>
            <a:fillRect/>
          </a:stretch>
        </p:blipFill>
        <p:spPr>
          <a:xfrm>
            <a:off x="1115289" y="1916453"/>
            <a:ext cx="360000" cy="360000"/>
          </a:xfrm>
          <a:prstGeom prst="rect">
            <a:avLst/>
          </a:prstGeom>
        </p:spPr>
      </p:pic>
      <p:pic>
        <p:nvPicPr>
          <p:cNvPr id="7" name="0304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33">
            <a:extLst>
              <a:ext uri="{28A0092B-C50C-407E-A947-70E740481C1C}">
                <a14:useLocalDpi xmlns:a14="http://schemas.microsoft.com/office/drawing/2010/main" val="0"/>
              </a:ext>
            </a:extLst>
          </a:blip>
          <a:stretch>
            <a:fillRect/>
          </a:stretch>
        </p:blipFill>
        <p:spPr>
          <a:xfrm>
            <a:off x="3540930" y="1935854"/>
            <a:ext cx="360000" cy="360000"/>
          </a:xfrm>
          <a:prstGeom prst="rect">
            <a:avLst/>
          </a:prstGeom>
        </p:spPr>
      </p:pic>
      <p:pic>
        <p:nvPicPr>
          <p:cNvPr id="8" name="03040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33">
            <a:extLst>
              <a:ext uri="{28A0092B-C50C-407E-A947-70E740481C1C}">
                <a14:useLocalDpi xmlns:a14="http://schemas.microsoft.com/office/drawing/2010/main" val="0"/>
              </a:ext>
            </a:extLst>
          </a:blip>
          <a:stretch>
            <a:fillRect/>
          </a:stretch>
        </p:blipFill>
        <p:spPr>
          <a:xfrm>
            <a:off x="5916717" y="1935854"/>
            <a:ext cx="360000" cy="360000"/>
          </a:xfrm>
          <a:prstGeom prst="rect">
            <a:avLst/>
          </a:prstGeom>
        </p:spPr>
      </p:pic>
      <p:pic>
        <p:nvPicPr>
          <p:cNvPr id="26" name="0304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33">
            <a:extLst>
              <a:ext uri="{28A0092B-C50C-407E-A947-70E740481C1C}">
                <a14:useLocalDpi xmlns:a14="http://schemas.microsoft.com/office/drawing/2010/main" val="0"/>
              </a:ext>
            </a:extLst>
          </a:blip>
          <a:stretch>
            <a:fillRect/>
          </a:stretch>
        </p:blipFill>
        <p:spPr>
          <a:xfrm>
            <a:off x="1115289" y="3641562"/>
            <a:ext cx="360000" cy="360000"/>
          </a:xfrm>
          <a:prstGeom prst="rect">
            <a:avLst/>
          </a:prstGeom>
        </p:spPr>
      </p:pic>
      <p:pic>
        <p:nvPicPr>
          <p:cNvPr id="35" name="030405.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33">
            <a:extLst>
              <a:ext uri="{28A0092B-C50C-407E-A947-70E740481C1C}">
                <a14:useLocalDpi xmlns:a14="http://schemas.microsoft.com/office/drawing/2010/main" val="0"/>
              </a:ext>
            </a:extLst>
          </a:blip>
          <a:stretch>
            <a:fillRect/>
          </a:stretch>
        </p:blipFill>
        <p:spPr>
          <a:xfrm>
            <a:off x="3471509" y="3661344"/>
            <a:ext cx="360000" cy="360000"/>
          </a:xfrm>
          <a:prstGeom prst="rect">
            <a:avLst/>
          </a:prstGeom>
        </p:spPr>
      </p:pic>
      <p:pic>
        <p:nvPicPr>
          <p:cNvPr id="36" name="030406.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33">
            <a:extLst>
              <a:ext uri="{28A0092B-C50C-407E-A947-70E740481C1C}">
                <a14:useLocalDpi xmlns:a14="http://schemas.microsoft.com/office/drawing/2010/main" val="0"/>
              </a:ext>
            </a:extLst>
          </a:blip>
          <a:stretch>
            <a:fillRect/>
          </a:stretch>
        </p:blipFill>
        <p:spPr>
          <a:xfrm>
            <a:off x="5889836" y="3641562"/>
            <a:ext cx="360000" cy="360000"/>
          </a:xfrm>
          <a:prstGeom prst="rect">
            <a:avLst/>
          </a:prstGeom>
        </p:spPr>
      </p:pic>
      <p:pic>
        <p:nvPicPr>
          <p:cNvPr id="37" name="030407要確認.MP3">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33">
            <a:extLst>
              <a:ext uri="{28A0092B-C50C-407E-A947-70E740481C1C}">
                <a14:useLocalDpi xmlns:a14="http://schemas.microsoft.com/office/drawing/2010/main" val="0"/>
              </a:ext>
            </a:extLst>
          </a:blip>
          <a:stretch>
            <a:fillRect/>
          </a:stretch>
        </p:blipFill>
        <p:spPr>
          <a:xfrm>
            <a:off x="1121336" y="5396245"/>
            <a:ext cx="360000" cy="360000"/>
          </a:xfrm>
          <a:prstGeom prst="rect">
            <a:avLst/>
          </a:prstGeom>
        </p:spPr>
      </p:pic>
      <p:pic>
        <p:nvPicPr>
          <p:cNvPr id="38" name="030408.MP3">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33">
            <a:extLst>
              <a:ext uri="{28A0092B-C50C-407E-A947-70E740481C1C}">
                <a14:useLocalDpi xmlns:a14="http://schemas.microsoft.com/office/drawing/2010/main" val="0"/>
              </a:ext>
            </a:extLst>
          </a:blip>
          <a:stretch>
            <a:fillRect/>
          </a:stretch>
        </p:blipFill>
        <p:spPr>
          <a:xfrm>
            <a:off x="3503226" y="5374648"/>
            <a:ext cx="360000" cy="360000"/>
          </a:xfrm>
          <a:prstGeom prst="rect">
            <a:avLst/>
          </a:prstGeom>
        </p:spPr>
      </p:pic>
      <p:pic>
        <p:nvPicPr>
          <p:cNvPr id="39" name="030409.MP3">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33">
            <a:extLst>
              <a:ext uri="{28A0092B-C50C-407E-A947-70E740481C1C}">
                <a14:useLocalDpi xmlns:a14="http://schemas.microsoft.com/office/drawing/2010/main" val="0"/>
              </a:ext>
            </a:extLst>
          </a:blip>
          <a:stretch>
            <a:fillRect/>
          </a:stretch>
        </p:blipFill>
        <p:spPr>
          <a:xfrm>
            <a:off x="5889836" y="5456870"/>
            <a:ext cx="360000" cy="360000"/>
          </a:xfrm>
          <a:prstGeom prst="rect">
            <a:avLst/>
          </a:prstGeom>
        </p:spPr>
      </p:pic>
      <p:grpSp>
        <p:nvGrpSpPr>
          <p:cNvPr id="42" name="グループ化 41"/>
          <p:cNvGrpSpPr/>
          <p:nvPr/>
        </p:nvGrpSpPr>
        <p:grpSpPr>
          <a:xfrm>
            <a:off x="0" y="164102"/>
            <a:ext cx="9119125" cy="435860"/>
            <a:chOff x="0" y="164102"/>
            <a:chExt cx="9119125" cy="435860"/>
          </a:xfrm>
        </p:grpSpPr>
        <p:pic>
          <p:nvPicPr>
            <p:cNvPr id="43" name="Picture 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6" name="角丸四角形 45"/>
          <p:cNvSpPr/>
          <p:nvPr/>
        </p:nvSpPr>
        <p:spPr>
          <a:xfrm>
            <a:off x="1092330" y="147667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47" name="角丸四角形 46"/>
          <p:cNvSpPr/>
          <p:nvPr/>
        </p:nvSpPr>
        <p:spPr>
          <a:xfrm>
            <a:off x="1092330" y="321364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48" name="角丸四角形 47"/>
          <p:cNvSpPr/>
          <p:nvPr/>
        </p:nvSpPr>
        <p:spPr>
          <a:xfrm>
            <a:off x="5847095" y="147667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49" name="角丸四角形 48"/>
          <p:cNvSpPr/>
          <p:nvPr/>
        </p:nvSpPr>
        <p:spPr>
          <a:xfrm>
            <a:off x="3471509" y="147667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sp>
        <p:nvSpPr>
          <p:cNvPr id="50" name="角丸四角形 49"/>
          <p:cNvSpPr/>
          <p:nvPr/>
        </p:nvSpPr>
        <p:spPr>
          <a:xfrm>
            <a:off x="3471509" y="321164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5</a:t>
            </a:r>
            <a:endParaRPr kumimoji="1" lang="ja-JP" altLang="en-US" sz="2400" dirty="0"/>
          </a:p>
        </p:txBody>
      </p:sp>
      <p:sp>
        <p:nvSpPr>
          <p:cNvPr id="51" name="角丸四角形 50"/>
          <p:cNvSpPr/>
          <p:nvPr/>
        </p:nvSpPr>
        <p:spPr>
          <a:xfrm>
            <a:off x="5872181" y="321164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6</a:t>
            </a:r>
            <a:endParaRPr kumimoji="1" lang="ja-JP" altLang="en-US" sz="2400" dirty="0"/>
          </a:p>
        </p:txBody>
      </p:sp>
      <p:sp>
        <p:nvSpPr>
          <p:cNvPr id="52" name="角丸四角形 51"/>
          <p:cNvSpPr/>
          <p:nvPr/>
        </p:nvSpPr>
        <p:spPr>
          <a:xfrm>
            <a:off x="1092872" y="4981506"/>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7</a:t>
            </a:r>
            <a:endParaRPr kumimoji="1" lang="ja-JP" altLang="en-US" sz="2400" dirty="0"/>
          </a:p>
        </p:txBody>
      </p:sp>
      <p:sp>
        <p:nvSpPr>
          <p:cNvPr id="53" name="角丸四角形 52"/>
          <p:cNvSpPr/>
          <p:nvPr/>
        </p:nvSpPr>
        <p:spPr>
          <a:xfrm>
            <a:off x="3471509" y="496547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8</a:t>
            </a:r>
            <a:endParaRPr lang="en-US" altLang="ja-JP" sz="2400" dirty="0" smtClean="0"/>
          </a:p>
        </p:txBody>
      </p:sp>
      <p:sp>
        <p:nvSpPr>
          <p:cNvPr id="54" name="角丸四角形 53"/>
          <p:cNvSpPr/>
          <p:nvPr/>
        </p:nvSpPr>
        <p:spPr>
          <a:xfrm>
            <a:off x="5870841" y="4981506"/>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9</a:t>
            </a:r>
            <a:endParaRPr kumimoji="1" lang="ja-JP" altLang="en-US" sz="2400" dirty="0"/>
          </a:p>
        </p:txBody>
      </p:sp>
      <p:sp>
        <p:nvSpPr>
          <p:cNvPr id="30" name="角丸四角形 29"/>
          <p:cNvSpPr/>
          <p:nvPr/>
        </p:nvSpPr>
        <p:spPr>
          <a:xfrm>
            <a:off x="3768159" y="2944686"/>
            <a:ext cx="2102682" cy="818313"/>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400" dirty="0">
                <a:solidFill>
                  <a:schemeClr val="tx1"/>
                </a:solidFill>
              </a:rPr>
              <a:t>プログラマ</a:t>
            </a:r>
            <a:r>
              <a:rPr lang="ja-JP" altLang="en-US" sz="2400" dirty="0" smtClean="0">
                <a:solidFill>
                  <a:schemeClr val="tx1"/>
                </a:solidFill>
              </a:rPr>
              <a:t>ー</a:t>
            </a:r>
            <a:endParaRPr kumimoji="1" lang="en-US" altLang="ja-JP" sz="2400" dirty="0" smtClean="0">
              <a:solidFill>
                <a:schemeClr val="tx1"/>
              </a:solidFill>
            </a:endParaRPr>
          </a:p>
          <a:p>
            <a:r>
              <a:rPr lang="en-US" altLang="ja-JP" sz="2000" dirty="0" err="1" smtClean="0">
                <a:solidFill>
                  <a:schemeClr val="tx1"/>
                </a:solidFill>
                <a:ea typeface="Arial Unicode MS" panose="020B0604020202020204" pitchFamily="50" charset="-128"/>
                <a:cs typeface="Arial Unicode MS" panose="020B0604020202020204" pitchFamily="50" charset="-128"/>
              </a:rPr>
              <a:t>puroguramaa</a:t>
            </a:r>
            <a:endParaRPr kumimoji="1" lang="ja-JP" altLang="en-US" sz="2000" dirty="0">
              <a:solidFill>
                <a:schemeClr val="tx1"/>
              </a:solidFill>
              <a:ea typeface="Arial Unicode MS" panose="020B0604020202020204" pitchFamily="50" charset="-128"/>
              <a:cs typeface="Arial Unicode MS" panose="020B0604020202020204" pitchFamily="50" charset="-128"/>
            </a:endParaRPr>
          </a:p>
        </p:txBody>
      </p:sp>
      <p:sp>
        <p:nvSpPr>
          <p:cNvPr id="4" name="タイトル 3"/>
          <p:cNvSpPr>
            <a:spLocks noGrp="1"/>
          </p:cNvSpPr>
          <p:nvPr>
            <p:ph type="title"/>
          </p:nvPr>
        </p:nvSpPr>
        <p:spPr>
          <a:xfrm>
            <a:off x="179512" y="476672"/>
            <a:ext cx="4834880" cy="634082"/>
          </a:xfrm>
        </p:spPr>
        <p:txBody>
          <a:bodyPr>
            <a:normAutofit/>
          </a:bodyPr>
          <a:lstStyle/>
          <a:p>
            <a:pPr algn="l"/>
            <a:r>
              <a:rPr lang="ja-JP" altLang="en-US" sz="3500" dirty="0">
                <a:latin typeface="+mj-ea"/>
              </a:rPr>
              <a:t>きいて　いいましょう　</a:t>
            </a:r>
            <a:r>
              <a:rPr lang="en-US" altLang="ja-JP" sz="3500" dirty="0">
                <a:latin typeface="+mj-ea"/>
              </a:rPr>
              <a:t>2</a:t>
            </a:r>
            <a:endParaRPr kumimoji="1" lang="ja-JP" altLang="en-US" sz="3500" dirty="0"/>
          </a:p>
        </p:txBody>
      </p:sp>
      <p:pic>
        <p:nvPicPr>
          <p:cNvPr id="40" name="030400.MP3">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36">
            <a:extLst>
              <a:ext uri="{28A0092B-C50C-407E-A947-70E740481C1C}">
                <a14:useLocalDpi xmlns:a14="http://schemas.microsoft.com/office/drawing/2010/main" val="0"/>
              </a:ext>
            </a:extLst>
          </a:blip>
          <a:stretch>
            <a:fillRect/>
          </a:stretch>
        </p:blipFill>
        <p:spPr>
          <a:xfrm>
            <a:off x="4661212" y="516363"/>
            <a:ext cx="504225" cy="486000"/>
          </a:xfrm>
          <a:prstGeom prst="rect">
            <a:avLst/>
          </a:prstGeom>
        </p:spPr>
      </p:pic>
    </p:spTree>
    <p:extLst>
      <p:ext uri="{BB962C8B-B14F-4D97-AF65-F5344CB8AC3E}">
        <p14:creationId xmlns:p14="http://schemas.microsoft.com/office/powerpoint/2010/main" val="404593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6"/>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7484" fill="hold"/>
                                        <p:tgtEl>
                                          <p:spTgt spid="6"/>
                                        </p:tgtEl>
                                      </p:cBhvr>
                                    </p:cmd>
                                  </p:childTnLst>
                                </p:cTn>
                              </p:par>
                            </p:childTnLst>
                          </p:cTn>
                        </p:par>
                      </p:childTnLst>
                    </p:cTn>
                  </p:par>
                </p:childTnLst>
              </p:cTn>
              <p:nextCondLst>
                <p:cond evt="onClick" delay="0">
                  <p:tgtEl>
                    <p:spTgt spid="6"/>
                  </p:tgtEl>
                </p:cond>
              </p:nextCondLst>
            </p:seq>
            <p:audio>
              <p:cMediaNode vol="80000">
                <p:cTn id="44" fill="hold" display="0">
                  <p:stCondLst>
                    <p:cond delay="indefinite"/>
                  </p:stCondLst>
                  <p:endCondLst>
                    <p:cond evt="onStopAudio" delay="0">
                      <p:tgtEl>
                        <p:sldTgt/>
                      </p:tgtEl>
                    </p:cond>
                  </p:endCondLst>
                </p:cTn>
                <p:tgtEl>
                  <p:spTgt spid="6"/>
                </p:tgtEl>
              </p:cMediaNode>
            </p:audio>
            <p:seq concurrent="1" nextAc="seek">
              <p:cTn id="45" restart="whenNotActive" fill="hold" evtFilter="cancelBubble" nodeType="interactiveSeq">
                <p:stCondLst>
                  <p:cond evt="onClick" delay="0">
                    <p:tgtEl>
                      <p:spTgt spid="7"/>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9078" fill="hold"/>
                                        <p:tgtEl>
                                          <p:spTgt spid="7"/>
                                        </p:tgtEl>
                                      </p:cBhvr>
                                    </p:cmd>
                                  </p:childTnLst>
                                </p:cTn>
                              </p:par>
                            </p:childTnLst>
                          </p:cTn>
                        </p:par>
                      </p:childTnLst>
                    </p:cTn>
                  </p:par>
                </p:childTnLst>
              </p:cTn>
              <p:nextCondLst>
                <p:cond evt="onClick" delay="0">
                  <p:tgtEl>
                    <p:spTgt spid="7"/>
                  </p:tgtEl>
                </p:cond>
              </p:nextCondLst>
            </p:seq>
            <p:audio>
              <p:cMediaNode vol="80000">
                <p:cTn id="50" fill="hold" display="0">
                  <p:stCondLst>
                    <p:cond delay="indefinite"/>
                  </p:stCondLst>
                  <p:endCondLst>
                    <p:cond evt="onStopAudio" delay="0">
                      <p:tgtEl>
                        <p:sldTgt/>
                      </p:tgtEl>
                    </p:cond>
                  </p:endCondLst>
                </p:cTn>
                <p:tgtEl>
                  <p:spTgt spid="7"/>
                </p:tgtEl>
              </p:cMediaNode>
            </p:audio>
            <p:seq concurrent="1" nextAc="seek">
              <p:cTn id="51" restart="whenNotActive" fill="hold" evtFilter="cancelBubble" nodeType="interactiveSeq">
                <p:stCondLst>
                  <p:cond evt="onClick" delay="0">
                    <p:tgtEl>
                      <p:spTgt spid="8"/>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9940" fill="hold"/>
                                        <p:tgtEl>
                                          <p:spTgt spid="8"/>
                                        </p:tgtEl>
                                      </p:cBhvr>
                                    </p:cmd>
                                  </p:childTnLst>
                                </p:cTn>
                              </p:par>
                            </p:childTnLst>
                          </p:cTn>
                        </p:par>
                      </p:childTnLst>
                    </p:cTn>
                  </p:par>
                </p:childTnLst>
              </p:cTn>
              <p:nextCondLst>
                <p:cond evt="onClick" delay="0">
                  <p:tgtEl>
                    <p:spTgt spid="8"/>
                  </p:tgtEl>
                </p:cond>
              </p:nextCondLst>
            </p:seq>
            <p:audio>
              <p:cMediaNode vol="80000">
                <p:cTn id="56" fill="hold" display="0">
                  <p:stCondLst>
                    <p:cond delay="indefinite"/>
                  </p:stCondLst>
                  <p:endCondLst>
                    <p:cond evt="onStopAudio" delay="0">
                      <p:tgtEl>
                        <p:sldTgt/>
                      </p:tgtEl>
                    </p:cond>
                  </p:endCondLst>
                </p:cTn>
                <p:tgtEl>
                  <p:spTgt spid="8"/>
                </p:tgtEl>
              </p:cMediaNode>
            </p:audio>
            <p:seq concurrent="1" nextAc="seek">
              <p:cTn id="57" restart="whenNotActive" fill="hold" evtFilter="cancelBubble" nodeType="interactiveSeq">
                <p:stCondLst>
                  <p:cond evt="onClick" delay="0">
                    <p:tgtEl>
                      <p:spTgt spid="26"/>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8268" fill="hold"/>
                                        <p:tgtEl>
                                          <p:spTgt spid="26"/>
                                        </p:tgtEl>
                                      </p:cBhvr>
                                    </p:cmd>
                                  </p:childTnLst>
                                </p:cTn>
                              </p:par>
                            </p:childTnLst>
                          </p:cTn>
                        </p:par>
                      </p:childTnLst>
                    </p:cTn>
                  </p:par>
                </p:childTnLst>
              </p:cTn>
              <p:nextCondLst>
                <p:cond evt="onClick" delay="0">
                  <p:tgtEl>
                    <p:spTgt spid="26"/>
                  </p:tgtEl>
                </p:cond>
              </p:nextCondLst>
            </p:seq>
            <p:audio>
              <p:cMediaNode vol="80000">
                <p:cTn id="62" fill="hold" display="0">
                  <p:stCondLst>
                    <p:cond delay="indefinite"/>
                  </p:stCondLst>
                  <p:endCondLst>
                    <p:cond evt="onStopAudio" delay="0">
                      <p:tgtEl>
                        <p:sldTgt/>
                      </p:tgtEl>
                    </p:cond>
                  </p:endCondLst>
                </p:cTn>
                <p:tgtEl>
                  <p:spTgt spid="26"/>
                </p:tgtEl>
              </p:cMediaNode>
            </p:audio>
            <p:seq concurrent="1" nextAc="seek">
              <p:cTn id="63" restart="whenNotActive" fill="hold" evtFilter="cancelBubble" nodeType="interactiveSeq">
                <p:stCondLst>
                  <p:cond evt="onClick" delay="0">
                    <p:tgtEl>
                      <p:spTgt spid="35"/>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9940" fill="hold"/>
                                        <p:tgtEl>
                                          <p:spTgt spid="35"/>
                                        </p:tgtEl>
                                      </p:cBhvr>
                                    </p:cmd>
                                  </p:childTnLst>
                                </p:cTn>
                              </p:par>
                            </p:childTnLst>
                          </p:cTn>
                        </p:par>
                      </p:childTnLst>
                    </p:cTn>
                  </p:par>
                </p:childTnLst>
              </p:cTn>
              <p:nextCondLst>
                <p:cond evt="onClick" delay="0">
                  <p:tgtEl>
                    <p:spTgt spid="35"/>
                  </p:tgtEl>
                </p:cond>
              </p:nextCondLst>
            </p:seq>
            <p:audio>
              <p:cMediaNode vol="80000">
                <p:cTn id="68" fill="hold" display="0">
                  <p:stCondLst>
                    <p:cond delay="indefinite"/>
                  </p:stCondLst>
                  <p:endCondLst>
                    <p:cond evt="onStopAudio" delay="0">
                      <p:tgtEl>
                        <p:sldTgt/>
                      </p:tgtEl>
                    </p:cond>
                  </p:endCondLst>
                </p:cTn>
                <p:tgtEl>
                  <p:spTgt spid="35"/>
                </p:tgtEl>
              </p:cMediaNode>
            </p:audio>
            <p:seq concurrent="1" nextAc="seek">
              <p:cTn id="69" restart="whenNotActive" fill="hold" evtFilter="cancelBubble" nodeType="interactiveSeq">
                <p:stCondLst>
                  <p:cond evt="onClick" delay="0">
                    <p:tgtEl>
                      <p:spTgt spid="36"/>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8791" fill="hold"/>
                                        <p:tgtEl>
                                          <p:spTgt spid="36"/>
                                        </p:tgtEl>
                                      </p:cBhvr>
                                    </p:cmd>
                                  </p:childTnLst>
                                </p:cTn>
                              </p:par>
                            </p:childTnLst>
                          </p:cTn>
                        </p:par>
                      </p:childTnLst>
                    </p:cTn>
                  </p:par>
                </p:childTnLst>
              </p:cTn>
              <p:nextCondLst>
                <p:cond evt="onClick" delay="0">
                  <p:tgtEl>
                    <p:spTgt spid="36"/>
                  </p:tgtEl>
                </p:cond>
              </p:nextCondLst>
            </p:seq>
            <p:audio>
              <p:cMediaNode vol="80000">
                <p:cTn id="74" fill="hold" display="0">
                  <p:stCondLst>
                    <p:cond delay="indefinite"/>
                  </p:stCondLst>
                  <p:endCondLst>
                    <p:cond evt="onStopAudio" delay="0">
                      <p:tgtEl>
                        <p:sldTgt/>
                      </p:tgtEl>
                    </p:cond>
                  </p:endCondLst>
                </p:cTn>
                <p:tgtEl>
                  <p:spTgt spid="36"/>
                </p:tgtEl>
              </p:cMediaNode>
            </p:audio>
            <p:seq concurrent="1" nextAc="seek">
              <p:cTn id="75" restart="whenNotActive" fill="hold" evtFilter="cancelBubble" nodeType="interactiveSeq">
                <p:stCondLst>
                  <p:cond evt="onClick" delay="0">
                    <p:tgtEl>
                      <p:spTgt spid="37"/>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9104" fill="hold"/>
                                        <p:tgtEl>
                                          <p:spTgt spid="37"/>
                                        </p:tgtEl>
                                      </p:cBhvr>
                                    </p:cmd>
                                  </p:childTnLst>
                                </p:cTn>
                              </p:par>
                            </p:childTnLst>
                          </p:cTn>
                        </p:par>
                      </p:childTnLst>
                    </p:cTn>
                  </p:par>
                </p:childTnLst>
              </p:cTn>
              <p:nextCondLst>
                <p:cond evt="onClick" delay="0">
                  <p:tgtEl>
                    <p:spTgt spid="37"/>
                  </p:tgtEl>
                </p:cond>
              </p:nextCondLst>
            </p:seq>
            <p:audio>
              <p:cMediaNode vol="80000">
                <p:cTn id="80" fill="hold" display="0">
                  <p:stCondLst>
                    <p:cond delay="indefinite"/>
                  </p:stCondLst>
                  <p:endCondLst>
                    <p:cond evt="onStopAudio" delay="0">
                      <p:tgtEl>
                        <p:sldTgt/>
                      </p:tgtEl>
                    </p:cond>
                  </p:endCondLst>
                </p:cTn>
                <p:tgtEl>
                  <p:spTgt spid="37"/>
                </p:tgtEl>
              </p:cMediaNode>
            </p:audio>
            <p:seq concurrent="1" nextAc="seek">
              <p:cTn id="81" restart="whenNotActive" fill="hold" evtFilter="cancelBubble" nodeType="interactiveSeq">
                <p:stCondLst>
                  <p:cond evt="onClick" delay="0">
                    <p:tgtEl>
                      <p:spTgt spid="38"/>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8268" fill="hold"/>
                                        <p:tgtEl>
                                          <p:spTgt spid="38"/>
                                        </p:tgtEl>
                                      </p:cBhvr>
                                    </p:cmd>
                                  </p:childTnLst>
                                </p:cTn>
                              </p:par>
                            </p:childTnLst>
                          </p:cTn>
                        </p:par>
                      </p:childTnLst>
                    </p:cTn>
                  </p:par>
                </p:childTnLst>
              </p:cTn>
              <p:nextCondLst>
                <p:cond evt="onClick" delay="0">
                  <p:tgtEl>
                    <p:spTgt spid="38"/>
                  </p:tgtEl>
                </p:cond>
              </p:nextCondLst>
            </p:seq>
            <p:audio>
              <p:cMediaNode vol="80000">
                <p:cTn id="86" fill="hold" display="0">
                  <p:stCondLst>
                    <p:cond delay="indefinite"/>
                  </p:stCondLst>
                  <p:endCondLst>
                    <p:cond evt="onStopAudio" delay="0">
                      <p:tgtEl>
                        <p:sldTgt/>
                      </p:tgtEl>
                    </p:cond>
                  </p:endCondLst>
                </p:cTn>
                <p:tgtEl>
                  <p:spTgt spid="38"/>
                </p:tgtEl>
              </p:cMediaNode>
            </p:audio>
            <p:seq concurrent="1" nextAc="seek">
              <p:cTn id="87" restart="whenNotActive" fill="hold" evtFilter="cancelBubble" nodeType="interactiveSeq">
                <p:stCondLst>
                  <p:cond evt="onClick" delay="0">
                    <p:tgtEl>
                      <p:spTgt spid="39"/>
                    </p:tgtEl>
                  </p:cond>
                </p:stCondLst>
                <p:endSync evt="end" delay="0">
                  <p:rtn val="all"/>
                </p:endSync>
                <p:childTnLst>
                  <p:par>
                    <p:cTn id="88" fill="hold">
                      <p:stCondLst>
                        <p:cond delay="0"/>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1011" fill="hold"/>
                                        <p:tgtEl>
                                          <p:spTgt spid="39"/>
                                        </p:tgtEl>
                                      </p:cBhvr>
                                    </p:cmd>
                                  </p:childTnLst>
                                </p:cTn>
                              </p:par>
                            </p:childTnLst>
                          </p:cTn>
                        </p:par>
                      </p:childTnLst>
                    </p:cTn>
                  </p:par>
                </p:childTnLst>
              </p:cTn>
              <p:nextCondLst>
                <p:cond evt="onClick" delay="0">
                  <p:tgtEl>
                    <p:spTgt spid="39"/>
                  </p:tgtEl>
                </p:cond>
              </p:nextCondLst>
            </p:seq>
            <p:audio>
              <p:cMediaNode vol="80000">
                <p:cTn id="92" fill="hold" display="0">
                  <p:stCondLst>
                    <p:cond delay="indefinite"/>
                  </p:stCondLst>
                  <p:endCondLst>
                    <p:cond evt="onStopAudio" delay="0">
                      <p:tgtEl>
                        <p:sldTgt/>
                      </p:tgtEl>
                    </p:cond>
                  </p:endCondLst>
                </p:cTn>
                <p:tgtEl>
                  <p:spTgt spid="39"/>
                </p:tgtEl>
              </p:cMediaNode>
            </p:audio>
            <p:seq concurrent="1" nextAc="seek">
              <p:cTn id="93" restart="whenNotActive" fill="hold" evtFilter="cancelBubble" nodeType="interactiveSeq">
                <p:stCondLst>
                  <p:cond evt="onClick" delay="0">
                    <p:tgtEl>
                      <p:spTgt spid="40"/>
                    </p:tgtEl>
                  </p:cond>
                </p:stCondLst>
                <p:endSync evt="end" delay="0">
                  <p:rtn val="all"/>
                </p:endSync>
                <p:childTnLst>
                  <p:par>
                    <p:cTn id="94" fill="hold">
                      <p:stCondLst>
                        <p:cond delay="0"/>
                      </p:stCondLst>
                      <p:childTnLst>
                        <p:par>
                          <p:cTn id="95" fill="hold">
                            <p:stCondLst>
                              <p:cond delay="0"/>
                            </p:stCondLst>
                            <p:childTnLst>
                              <p:par>
                                <p:cTn id="96" presetID="1" presetClass="mediacall" presetSubtype="0" fill="hold" nodeType="clickEffect">
                                  <p:stCondLst>
                                    <p:cond delay="0"/>
                                  </p:stCondLst>
                                  <p:childTnLst>
                                    <p:cmd type="call" cmd="playFrom(0.0)">
                                      <p:cBhvr>
                                        <p:cTn id="97" dur="77177" fill="hold"/>
                                        <p:tgtEl>
                                          <p:spTgt spid="40"/>
                                        </p:tgtEl>
                                      </p:cBhvr>
                                    </p:cmd>
                                  </p:childTnLst>
                                </p:cTn>
                              </p:par>
                            </p:childTnLst>
                          </p:cTn>
                        </p:par>
                      </p:childTnLst>
                    </p:cTn>
                  </p:par>
                </p:childTnLst>
              </p:cTn>
              <p:nextCondLst>
                <p:cond evt="onClick" delay="0">
                  <p:tgtEl>
                    <p:spTgt spid="40"/>
                  </p:tgtEl>
                </p:cond>
              </p:nextCondLst>
            </p:seq>
            <p:audio>
              <p:cMediaNode vol="80000">
                <p:cTn id="98" fill="hold" display="0">
                  <p:stCondLst>
                    <p:cond delay="indefinite"/>
                  </p:stCondLst>
                  <p:endCondLst>
                    <p:cond evt="onStopAudio" delay="0">
                      <p:tgtEl>
                        <p:sldTgt/>
                      </p:tgtEl>
                    </p:cond>
                  </p:endCondLst>
                </p:cTn>
                <p:tgtEl>
                  <p:spTgt spid="40"/>
                </p:tgtEl>
              </p:cMediaNode>
            </p:audio>
          </p:childTnLst>
        </p:cTn>
      </p:par>
    </p:tnLst>
    <p:bldLst>
      <p:bldP spid="5" grpId="0" animBg="1"/>
      <p:bldP spid="27" grpId="0" animBg="1"/>
      <p:bldP spid="28" grpId="0" animBg="1"/>
      <p:bldP spid="29" grpId="0" animBg="1"/>
      <p:bldP spid="31" grpId="0" animBg="1"/>
      <p:bldP spid="32" grpId="0" animBg="1"/>
      <p:bldP spid="33" grpId="0" animBg="1"/>
      <p:bldP spid="34"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9B54A"/>
        </a:solidFill>
        <a:effectLst/>
      </p:bgPr>
    </p:bg>
    <p:spTree>
      <p:nvGrpSpPr>
        <p:cNvPr id="1" name=""/>
        <p:cNvGrpSpPr/>
        <p:nvPr/>
      </p:nvGrpSpPr>
      <p:grpSpPr>
        <a:xfrm>
          <a:off x="0" y="0"/>
          <a:ext cx="0" cy="0"/>
          <a:chOff x="0" y="0"/>
          <a:chExt cx="0" cy="0"/>
        </a:xfrm>
      </p:grpSpPr>
      <p:sp>
        <p:nvSpPr>
          <p:cNvPr id="11" name="タイトル 1"/>
          <p:cNvSpPr>
            <a:spLocks noGrp="1"/>
          </p:cNvSpPr>
          <p:nvPr>
            <p:ph type="title"/>
          </p:nvPr>
        </p:nvSpPr>
        <p:spPr>
          <a:xfrm>
            <a:off x="580054" y="404664"/>
            <a:ext cx="7920000" cy="1080000"/>
          </a:xfrm>
          <a:ln w="38100">
            <a:solidFill>
              <a:schemeClr val="bg1"/>
            </a:solidFill>
            <a:prstDash val="dash"/>
          </a:ln>
        </p:spPr>
        <p:txBody>
          <a:bodyPr/>
          <a:lstStyle/>
          <a:p>
            <a:pPr algn="ctr"/>
            <a:r>
              <a:rPr lang="ja-JP" altLang="en-US" dirty="0">
                <a:solidFill>
                  <a:schemeClr val="bg1"/>
                </a:solidFill>
              </a:rPr>
              <a:t>みて　かんがえましょう</a:t>
            </a:r>
            <a:endParaRPr kumimoji="1" lang="ja-JP" altLang="en-US" dirty="0">
              <a:solidFill>
                <a:schemeClr val="bg1"/>
              </a:solidFill>
            </a:endParaRP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1844824"/>
            <a:ext cx="4649500" cy="3473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10" y="3276795"/>
            <a:ext cx="4241506" cy="3176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5204" y="4685137"/>
            <a:ext cx="1964988" cy="1480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4067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79512" y="404664"/>
            <a:ext cx="5544616" cy="686537"/>
          </a:xfrm>
        </p:spPr>
        <p:txBody>
          <a:bodyPr>
            <a:normAutofit/>
          </a:bodyPr>
          <a:lstStyle/>
          <a:p>
            <a:pPr algn="l"/>
            <a:r>
              <a:rPr kumimoji="1" lang="ja-JP" altLang="en-US" sz="3500" dirty="0" smtClean="0"/>
              <a:t>にほん</a:t>
            </a:r>
            <a:r>
              <a:rPr kumimoji="1" lang="ja-JP" altLang="en-US" sz="3500" dirty="0" err="1" smtClean="0"/>
              <a:t>ご</a:t>
            </a:r>
            <a:r>
              <a:rPr kumimoji="1" lang="ja-JP" altLang="en-US" sz="3500" dirty="0" smtClean="0"/>
              <a:t>で　いいましょう　</a:t>
            </a:r>
            <a:r>
              <a:rPr kumimoji="1" lang="en-US" altLang="ja-JP" sz="3500" dirty="0" smtClean="0">
                <a:latin typeface="+mj-ea"/>
              </a:rPr>
              <a:t>2</a:t>
            </a:r>
            <a:endParaRPr kumimoji="1" lang="ja-JP" altLang="en-US" sz="3500" dirty="0">
              <a:latin typeface="+mj-ea"/>
            </a:endParaRPr>
          </a:p>
        </p:txBody>
      </p:sp>
      <p:sp>
        <p:nvSpPr>
          <p:cNvPr id="5" name="コンテンツ プレースホルダー 4"/>
          <p:cNvSpPr>
            <a:spLocks noGrp="1"/>
          </p:cNvSpPr>
          <p:nvPr>
            <p:ph idx="1"/>
          </p:nvPr>
        </p:nvSpPr>
        <p:spPr>
          <a:xfrm>
            <a:off x="971600" y="1351309"/>
            <a:ext cx="7200800" cy="5246043"/>
          </a:xfrm>
        </p:spPr>
        <p:txBody>
          <a:bodyPr>
            <a:noAutofit/>
          </a:bodyPr>
          <a:lstStyle/>
          <a:p>
            <a:pPr marL="0" lvl="0" indent="0">
              <a:lnSpc>
                <a:spcPct val="150000"/>
              </a:lnSpc>
              <a:spcBef>
                <a:spcPts val="1200"/>
              </a:spcBef>
              <a:buNone/>
            </a:pPr>
            <a:r>
              <a:rPr lang="ja-JP" altLang="en-US" sz="2800" dirty="0" smtClean="0"/>
              <a:t>（</a:t>
            </a:r>
            <a:r>
              <a:rPr lang="en-US" altLang="ja-JP" sz="2800" dirty="0" smtClean="0"/>
              <a:t>1</a:t>
            </a:r>
            <a:r>
              <a:rPr lang="ja-JP" altLang="en-US" sz="2800" dirty="0" smtClean="0"/>
              <a:t>）</a:t>
            </a:r>
            <a:r>
              <a:rPr lang="en-US" altLang="ja-JP" sz="2800" dirty="0" err="1" smtClean="0"/>
              <a:t>saat</a:t>
            </a:r>
            <a:r>
              <a:rPr lang="en-US" altLang="ja-JP" sz="2800" dirty="0" smtClean="0"/>
              <a:t> </a:t>
            </a:r>
            <a:r>
              <a:rPr lang="en-US" altLang="ja-JP" sz="2800" dirty="0" err="1" smtClean="0"/>
              <a:t>bekerja</a:t>
            </a:r>
            <a:r>
              <a:rPr lang="en-US" altLang="ja-JP" sz="2800" dirty="0" smtClean="0"/>
              <a:t> </a:t>
            </a:r>
            <a:r>
              <a:rPr lang="id-ID" altLang="ja-JP" sz="2800" dirty="0" smtClean="0"/>
              <a:t>mengenakan seragam</a:t>
            </a:r>
            <a:endParaRPr lang="ja-JP" altLang="ja-JP" sz="2800" dirty="0" smtClean="0"/>
          </a:p>
          <a:p>
            <a:pPr marL="0" lvl="0" indent="0">
              <a:lnSpc>
                <a:spcPct val="150000"/>
              </a:lnSpc>
              <a:spcBef>
                <a:spcPts val="1200"/>
              </a:spcBef>
              <a:buNone/>
            </a:pPr>
            <a:r>
              <a:rPr lang="ja-JP" altLang="en-US" sz="2800" dirty="0" smtClean="0"/>
              <a:t>（</a:t>
            </a:r>
            <a:r>
              <a:rPr lang="en-US" altLang="ja-JP" sz="2800" dirty="0" smtClean="0"/>
              <a:t>2</a:t>
            </a:r>
            <a:r>
              <a:rPr lang="ja-JP" altLang="en-US" sz="2800" dirty="0" smtClean="0"/>
              <a:t>）</a:t>
            </a:r>
            <a:r>
              <a:rPr lang="en-US" altLang="ja-JP" sz="2800" dirty="0" smtClean="0"/>
              <a:t>b</a:t>
            </a:r>
            <a:r>
              <a:rPr lang="id-ID" altLang="ja-JP" sz="2800" dirty="0" smtClean="0"/>
              <a:t>ekerja di rumah sakit</a:t>
            </a:r>
            <a:endParaRPr lang="ja-JP" altLang="ja-JP" sz="2800" dirty="0" smtClean="0"/>
          </a:p>
          <a:p>
            <a:pPr marL="0" lvl="0" indent="0">
              <a:lnSpc>
                <a:spcPct val="150000"/>
              </a:lnSpc>
              <a:spcBef>
                <a:spcPts val="1200"/>
              </a:spcBef>
              <a:buNone/>
            </a:pPr>
            <a:r>
              <a:rPr lang="ja-JP" altLang="en-US" sz="2800" dirty="0" smtClean="0"/>
              <a:t>（</a:t>
            </a:r>
            <a:r>
              <a:rPr lang="en-US" altLang="ja-JP" sz="2800" dirty="0" smtClean="0"/>
              <a:t>3</a:t>
            </a:r>
            <a:r>
              <a:rPr lang="ja-JP" altLang="en-US" sz="2800" dirty="0" smtClean="0"/>
              <a:t>）</a:t>
            </a:r>
            <a:r>
              <a:rPr lang="en-US" altLang="ja-JP" sz="2800" dirty="0" err="1" smtClean="0"/>
              <a:t>memproduksi</a:t>
            </a:r>
            <a:r>
              <a:rPr lang="en-US" altLang="ja-JP" sz="2800" dirty="0" smtClean="0"/>
              <a:t> </a:t>
            </a:r>
            <a:r>
              <a:rPr lang="en-US" altLang="ja-JP" sz="2800" dirty="0" err="1" smtClean="0"/>
              <a:t>sesuatu</a:t>
            </a:r>
            <a:r>
              <a:rPr lang="en-US" altLang="ja-JP" sz="2800" dirty="0" smtClean="0"/>
              <a:t> yang </a:t>
            </a:r>
            <a:r>
              <a:rPr lang="en-US" altLang="ja-JP" sz="2800" dirty="0" err="1" smtClean="0"/>
              <a:t>baru</a:t>
            </a:r>
            <a:endParaRPr lang="ja-JP" altLang="ja-JP" sz="2800" dirty="0" smtClean="0"/>
          </a:p>
          <a:p>
            <a:pPr marL="0" lvl="0" indent="0">
              <a:lnSpc>
                <a:spcPct val="150000"/>
              </a:lnSpc>
              <a:spcBef>
                <a:spcPts val="1200"/>
              </a:spcBef>
              <a:buNone/>
            </a:pPr>
            <a:r>
              <a:rPr lang="ja-JP" altLang="en-US" sz="2800" dirty="0" smtClean="0"/>
              <a:t>（</a:t>
            </a:r>
            <a:r>
              <a:rPr lang="en-US" altLang="ja-JP" sz="2800" dirty="0" smtClean="0"/>
              <a:t>4</a:t>
            </a:r>
            <a:r>
              <a:rPr lang="ja-JP" altLang="en-US" sz="2800" dirty="0" smtClean="0"/>
              <a:t>）</a:t>
            </a:r>
            <a:r>
              <a:rPr lang="en-US" altLang="ja-JP" sz="2800" dirty="0" smtClean="0"/>
              <a:t>k</a:t>
            </a:r>
            <a:r>
              <a:rPr lang="id-ID" altLang="ja-JP" sz="2800" dirty="0" smtClean="0"/>
              <a:t>adang-kadang </a:t>
            </a:r>
            <a:r>
              <a:rPr lang="en-US" altLang="ja-JP" sz="2800" dirty="0" err="1" smtClean="0"/>
              <a:t>bertugas</a:t>
            </a:r>
            <a:r>
              <a:rPr lang="id-ID" altLang="ja-JP" sz="2800" dirty="0" smtClean="0"/>
              <a:t> ke luar negeri</a:t>
            </a:r>
            <a:endParaRPr lang="ja-JP" altLang="ja-JP" sz="2800" dirty="0" smtClean="0"/>
          </a:p>
          <a:p>
            <a:pPr marL="0" lvl="0" indent="0">
              <a:lnSpc>
                <a:spcPct val="150000"/>
              </a:lnSpc>
              <a:spcBef>
                <a:spcPts val="1200"/>
              </a:spcBef>
              <a:buNone/>
            </a:pPr>
            <a:r>
              <a:rPr lang="ja-JP" altLang="en-US" sz="2800" dirty="0" smtClean="0"/>
              <a:t>（</a:t>
            </a:r>
            <a:r>
              <a:rPr lang="en-US" altLang="ja-JP" sz="2800" dirty="0" smtClean="0"/>
              <a:t>5</a:t>
            </a:r>
            <a:r>
              <a:rPr lang="ja-JP" altLang="en-US" sz="2800" dirty="0" smtClean="0"/>
              <a:t>）</a:t>
            </a:r>
            <a:r>
              <a:rPr lang="en-US" altLang="ja-JP" sz="2800" dirty="0" err="1" smtClean="0"/>
              <a:t>pekerjaannya</a:t>
            </a:r>
            <a:r>
              <a:rPr lang="en-US" altLang="ja-JP" sz="2800" dirty="0" smtClean="0"/>
              <a:t> </a:t>
            </a:r>
            <a:r>
              <a:rPr lang="id-ID" altLang="ja-JP" sz="2800" dirty="0" smtClean="0"/>
              <a:t>menghibur orang lain</a:t>
            </a:r>
            <a:endParaRPr lang="ja-JP" altLang="ja-JP" sz="2800" dirty="0" smtClean="0"/>
          </a:p>
          <a:p>
            <a:pPr marL="542925" lvl="0" indent="-542925">
              <a:spcBef>
                <a:spcPts val="1200"/>
              </a:spcBef>
              <a:buNone/>
            </a:pPr>
            <a:r>
              <a:rPr lang="ja-JP" altLang="en-US" sz="2800" dirty="0" smtClean="0"/>
              <a:t>（</a:t>
            </a:r>
            <a:r>
              <a:rPr lang="en-US" altLang="ja-JP" sz="2800" dirty="0" smtClean="0"/>
              <a:t>6</a:t>
            </a:r>
            <a:r>
              <a:rPr lang="ja-JP" altLang="en-US" sz="2800" dirty="0" smtClean="0"/>
              <a:t>）</a:t>
            </a:r>
            <a:r>
              <a:rPr lang="en-US" altLang="ja-JP" sz="2800" dirty="0" err="1" smtClean="0"/>
              <a:t>berhubungan</a:t>
            </a:r>
            <a:r>
              <a:rPr lang="en-US" altLang="ja-JP" sz="2800" dirty="0" smtClean="0"/>
              <a:t> </a:t>
            </a:r>
            <a:r>
              <a:rPr lang="en-US" altLang="ja-JP" sz="2800" dirty="0" err="1" smtClean="0"/>
              <a:t>langsung</a:t>
            </a:r>
            <a:r>
              <a:rPr lang="en-US" altLang="ja-JP" sz="2800" dirty="0" smtClean="0"/>
              <a:t> </a:t>
            </a:r>
            <a:r>
              <a:rPr lang="en-US" altLang="ja-JP" sz="2800" dirty="0" err="1" smtClean="0"/>
              <a:t>dengan</a:t>
            </a:r>
            <a:r>
              <a:rPr lang="en-US" altLang="ja-JP" sz="2800" dirty="0" smtClean="0"/>
              <a:t> </a:t>
            </a:r>
            <a:r>
              <a:rPr lang="en-US" altLang="ja-JP" sz="2800" dirty="0" err="1" smtClean="0"/>
              <a:t>banyak</a:t>
            </a:r>
            <a:r>
              <a:rPr lang="en-US" altLang="ja-JP" sz="2800" dirty="0" smtClean="0"/>
              <a:t> orang </a:t>
            </a:r>
            <a:r>
              <a:rPr lang="en-US" altLang="ja-JP" sz="2800" dirty="0" err="1" smtClean="0"/>
              <a:t>saat</a:t>
            </a:r>
            <a:r>
              <a:rPr lang="en-US" altLang="ja-JP" sz="2800" dirty="0" smtClean="0"/>
              <a:t> </a:t>
            </a:r>
            <a:r>
              <a:rPr lang="en-US" altLang="ja-JP" sz="2800" dirty="0" err="1" smtClean="0"/>
              <a:t>bekerja</a:t>
            </a:r>
            <a:endParaRPr lang="ja-JP" altLang="ja-JP" sz="2800" dirty="0"/>
          </a:p>
        </p:txBody>
      </p:sp>
      <p:grpSp>
        <p:nvGrpSpPr>
          <p:cNvPr id="7" name="グループ化 6"/>
          <p:cNvGrpSpPr/>
          <p:nvPr/>
        </p:nvGrpSpPr>
        <p:grpSpPr>
          <a:xfrm>
            <a:off x="0" y="164102"/>
            <a:ext cx="9119125" cy="435860"/>
            <a:chOff x="0" y="164102"/>
            <a:chExt cx="9119125" cy="43586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0633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5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5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25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25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25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899592" y="4221088"/>
            <a:ext cx="7344816" cy="1224136"/>
          </a:xfrm>
          <a:noFill/>
        </p:spPr>
        <p:txBody>
          <a:bodyPr anchor="ctr">
            <a:noAutofit/>
          </a:bodyPr>
          <a:lstStyle/>
          <a:p>
            <a:pPr algn="just"/>
            <a:r>
              <a:rPr kumimoji="1" lang="en-US" altLang="ja-JP" sz="2800" dirty="0" smtClean="0">
                <a:solidFill>
                  <a:schemeClr val="tx1"/>
                </a:solidFill>
              </a:rPr>
              <a:t>Mari </a:t>
            </a:r>
            <a:r>
              <a:rPr kumimoji="1" lang="en-US" altLang="ja-JP" sz="2800" dirty="0" err="1" smtClean="0">
                <a:solidFill>
                  <a:schemeClr val="tx1"/>
                </a:solidFill>
              </a:rPr>
              <a:t>kita</a:t>
            </a:r>
            <a:r>
              <a:rPr kumimoji="1" lang="en-US" altLang="ja-JP" sz="2800" dirty="0" smtClean="0">
                <a:solidFill>
                  <a:schemeClr val="tx1"/>
                </a:solidFill>
              </a:rPr>
              <a:t> </a:t>
            </a:r>
            <a:r>
              <a:rPr kumimoji="1" lang="en-US" altLang="ja-JP" sz="2800" dirty="0" err="1" smtClean="0">
                <a:solidFill>
                  <a:schemeClr val="tx1"/>
                </a:solidFill>
              </a:rPr>
              <a:t>membicarakan</a:t>
            </a:r>
            <a:r>
              <a:rPr kumimoji="1" lang="en-US" altLang="ja-JP" sz="2800" dirty="0" smtClean="0">
                <a:solidFill>
                  <a:schemeClr val="tx1"/>
                </a:solidFill>
              </a:rPr>
              <a:t> </a:t>
            </a:r>
            <a:r>
              <a:rPr kumimoji="1" lang="en-US" altLang="ja-JP" sz="2800" dirty="0" err="1" smtClean="0">
                <a:solidFill>
                  <a:schemeClr val="tx1"/>
                </a:solidFill>
              </a:rPr>
              <a:t>cita-citamu</a:t>
            </a:r>
            <a:r>
              <a:rPr kumimoji="1" lang="en-US" altLang="ja-JP" sz="2800" dirty="0" smtClean="0">
                <a:solidFill>
                  <a:schemeClr val="tx1"/>
                </a:solidFill>
              </a:rPr>
              <a:t> </a:t>
            </a:r>
            <a:r>
              <a:rPr kumimoji="1" lang="en-US" altLang="ja-JP" sz="2800" dirty="0" err="1" smtClean="0">
                <a:solidFill>
                  <a:schemeClr val="tx1"/>
                </a:solidFill>
              </a:rPr>
              <a:t>dalam</a:t>
            </a:r>
            <a:r>
              <a:rPr kumimoji="1" lang="en-US" altLang="ja-JP" sz="2800" dirty="0" smtClean="0">
                <a:solidFill>
                  <a:schemeClr val="tx1"/>
                </a:solidFill>
              </a:rPr>
              <a:t> </a:t>
            </a:r>
            <a:r>
              <a:rPr kumimoji="1" lang="en-US" altLang="ja-JP" sz="2800" dirty="0" err="1" smtClean="0">
                <a:solidFill>
                  <a:schemeClr val="tx1"/>
                </a:solidFill>
              </a:rPr>
              <a:t>bahas</a:t>
            </a:r>
            <a:r>
              <a:rPr lang="en-US" altLang="ja-JP" sz="2800" dirty="0" err="1" smtClean="0">
                <a:solidFill>
                  <a:schemeClr val="tx1"/>
                </a:solidFill>
              </a:rPr>
              <a:t>a</a:t>
            </a:r>
            <a:r>
              <a:rPr lang="en-US" altLang="ja-JP" sz="2800" dirty="0" smtClean="0">
                <a:solidFill>
                  <a:schemeClr val="tx1"/>
                </a:solidFill>
              </a:rPr>
              <a:t> </a:t>
            </a:r>
            <a:r>
              <a:rPr lang="en-US" altLang="ja-JP" sz="2800" dirty="0" err="1" smtClean="0">
                <a:solidFill>
                  <a:schemeClr val="tx1"/>
                </a:solidFill>
              </a:rPr>
              <a:t>Jepang</a:t>
            </a:r>
            <a:r>
              <a:rPr lang="en-US" altLang="ja-JP" sz="2800" dirty="0" smtClean="0">
                <a:solidFill>
                  <a:schemeClr val="tx1"/>
                </a:solidFill>
              </a:rPr>
              <a:t> </a:t>
            </a:r>
            <a:r>
              <a:rPr lang="en-US" altLang="ja-JP" sz="2800" dirty="0" err="1" smtClean="0">
                <a:solidFill>
                  <a:schemeClr val="tx1"/>
                </a:solidFill>
              </a:rPr>
              <a:t>kepada</a:t>
            </a:r>
            <a:r>
              <a:rPr lang="en-US" altLang="ja-JP" sz="2800" dirty="0" smtClean="0">
                <a:solidFill>
                  <a:schemeClr val="tx1"/>
                </a:solidFill>
              </a:rPr>
              <a:t> </a:t>
            </a:r>
            <a:r>
              <a:rPr lang="en-US" altLang="ja-JP" sz="2800" dirty="0" err="1" smtClean="0">
                <a:solidFill>
                  <a:schemeClr val="tx1"/>
                </a:solidFill>
              </a:rPr>
              <a:t>temanmu</a:t>
            </a:r>
            <a:r>
              <a:rPr lang="en-US" altLang="ja-JP" sz="2800" dirty="0" smtClean="0">
                <a:solidFill>
                  <a:schemeClr val="tx1"/>
                </a:solidFill>
              </a:rPr>
              <a:t>. </a:t>
            </a:r>
            <a:r>
              <a:rPr lang="en-US" altLang="ja-JP" sz="2800" dirty="0" err="1" smtClean="0">
                <a:solidFill>
                  <a:schemeClr val="tx1"/>
                </a:solidFill>
              </a:rPr>
              <a:t>Tanyakan</a:t>
            </a:r>
            <a:r>
              <a:rPr lang="en-US" altLang="ja-JP" sz="2800" dirty="0" smtClean="0">
                <a:solidFill>
                  <a:schemeClr val="tx1"/>
                </a:solidFill>
              </a:rPr>
              <a:t> pula </a:t>
            </a:r>
            <a:r>
              <a:rPr lang="en-US" altLang="ja-JP" sz="2800" dirty="0" err="1" smtClean="0">
                <a:solidFill>
                  <a:schemeClr val="tx1"/>
                </a:solidFill>
              </a:rPr>
              <a:t>cita-cita</a:t>
            </a:r>
            <a:r>
              <a:rPr lang="en-US" altLang="ja-JP" sz="2800" dirty="0" smtClean="0">
                <a:solidFill>
                  <a:schemeClr val="tx1"/>
                </a:solidFill>
              </a:rPr>
              <a:t> </a:t>
            </a:r>
            <a:r>
              <a:rPr lang="en-US" altLang="ja-JP" sz="2800" dirty="0" err="1" smtClean="0">
                <a:solidFill>
                  <a:schemeClr val="tx1"/>
                </a:solidFill>
              </a:rPr>
              <a:t>temanmu</a:t>
            </a:r>
            <a:r>
              <a:rPr lang="en-US" altLang="ja-JP" sz="2800" dirty="0" smtClean="0">
                <a:solidFill>
                  <a:schemeClr val="tx1"/>
                </a:solidFill>
              </a:rPr>
              <a:t>.</a:t>
            </a:r>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512" y="1988840"/>
            <a:ext cx="563880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グループ化 7"/>
          <p:cNvGrpSpPr/>
          <p:nvPr/>
        </p:nvGrpSpPr>
        <p:grpSpPr>
          <a:xfrm>
            <a:off x="0" y="164102"/>
            <a:ext cx="9119125" cy="435860"/>
            <a:chOff x="0" y="164102"/>
            <a:chExt cx="9119125" cy="435860"/>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096923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5"/>
          <p:cNvSpPr>
            <a:spLocks noChangeArrowheads="1"/>
          </p:cNvSpPr>
          <p:nvPr/>
        </p:nvSpPr>
        <p:spPr bwMode="auto">
          <a:xfrm>
            <a:off x="251520" y="2392432"/>
            <a:ext cx="86409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altLang="ja-JP" sz="2800" dirty="0" err="1"/>
              <a:t>Seorang</a:t>
            </a:r>
            <a:r>
              <a:rPr lang="en-US" altLang="ja-JP" sz="2800" dirty="0"/>
              <a:t> </a:t>
            </a:r>
            <a:r>
              <a:rPr lang="en-US" altLang="ja-JP" sz="2800" dirty="0" err="1"/>
              <a:t>siswa</a:t>
            </a:r>
            <a:r>
              <a:rPr lang="en-US" altLang="ja-JP" sz="2800" dirty="0"/>
              <a:t> </a:t>
            </a:r>
            <a:r>
              <a:rPr lang="en-US" altLang="ja-JP" sz="2800" dirty="0" err="1"/>
              <a:t>dan</a:t>
            </a:r>
            <a:r>
              <a:rPr lang="en-US" altLang="ja-JP" sz="2800" dirty="0"/>
              <a:t> </a:t>
            </a:r>
            <a:r>
              <a:rPr lang="en-US" altLang="ja-JP" sz="2800" dirty="0" err="1"/>
              <a:t>siswi</a:t>
            </a:r>
            <a:r>
              <a:rPr lang="en-US" altLang="ja-JP" sz="2800" dirty="0"/>
              <a:t> </a:t>
            </a:r>
            <a:r>
              <a:rPr lang="en-US" altLang="ja-JP" sz="2800" dirty="0" err="1"/>
              <a:t>sedang</a:t>
            </a:r>
            <a:r>
              <a:rPr lang="en-US" altLang="ja-JP" sz="2800" dirty="0"/>
              <a:t> </a:t>
            </a:r>
            <a:r>
              <a:rPr lang="en-US" altLang="ja-JP" sz="2800" dirty="0" err="1"/>
              <a:t>bercakap-cakap</a:t>
            </a:r>
            <a:r>
              <a:rPr lang="en-US" altLang="ja-JP" sz="2800" dirty="0"/>
              <a:t> </a:t>
            </a:r>
            <a:r>
              <a:rPr lang="en-US" altLang="ja-JP" sz="2800" dirty="0" err="1"/>
              <a:t>tentang</a:t>
            </a:r>
            <a:r>
              <a:rPr lang="en-US" altLang="ja-JP" sz="2800" dirty="0"/>
              <a:t> </a:t>
            </a:r>
            <a:r>
              <a:rPr lang="en-US" altLang="ja-JP" sz="2800" dirty="0" err="1"/>
              <a:t>cita-cita</a:t>
            </a:r>
            <a:r>
              <a:rPr lang="en-US" altLang="ja-JP" sz="2800" dirty="0"/>
              <a:t> di masa </a:t>
            </a:r>
            <a:r>
              <a:rPr lang="en-US" altLang="ja-JP" sz="2800" dirty="0" err="1"/>
              <a:t>depan</a:t>
            </a:r>
            <a:r>
              <a:rPr lang="en-US" altLang="ja-JP" sz="2800" dirty="0"/>
              <a:t>. </a:t>
            </a:r>
            <a:r>
              <a:rPr lang="en-US" altLang="ja-JP" sz="2800" dirty="0" err="1"/>
              <a:t>Apa</a:t>
            </a:r>
            <a:r>
              <a:rPr lang="en-US" altLang="ja-JP" sz="2800" dirty="0"/>
              <a:t> </a:t>
            </a:r>
            <a:r>
              <a:rPr lang="en-US" altLang="ja-JP" sz="2800" dirty="0" err="1"/>
              <a:t>cita-cita</a:t>
            </a:r>
            <a:r>
              <a:rPr lang="en-US" altLang="ja-JP" sz="2800" dirty="0"/>
              <a:t> </a:t>
            </a:r>
            <a:r>
              <a:rPr lang="en-US" altLang="ja-JP" sz="2800" dirty="0" err="1"/>
              <a:t>mereka</a:t>
            </a:r>
            <a:r>
              <a:rPr lang="en-US" altLang="ja-JP" sz="2800" dirty="0"/>
              <a:t>? </a:t>
            </a:r>
            <a:endParaRPr lang="ja-JP" altLang="ja-JP" sz="2800" dirty="0"/>
          </a:p>
        </p:txBody>
      </p:sp>
      <p:sp>
        <p:nvSpPr>
          <p:cNvPr id="2" name="タイトル 1"/>
          <p:cNvSpPr>
            <a:spLocks noGrp="1"/>
          </p:cNvSpPr>
          <p:nvPr>
            <p:ph type="title"/>
          </p:nvPr>
        </p:nvSpPr>
        <p:spPr>
          <a:xfrm>
            <a:off x="169168" y="439114"/>
            <a:ext cx="3250704" cy="685630"/>
          </a:xfrm>
        </p:spPr>
        <p:txBody>
          <a:bodyPr>
            <a:normAutofit/>
          </a:bodyPr>
          <a:lstStyle/>
          <a:p>
            <a:pPr algn="l"/>
            <a:r>
              <a:rPr lang="ja-JP" altLang="en-US" sz="3500" dirty="0" smtClean="0">
                <a:latin typeface="+mj-ea"/>
              </a:rPr>
              <a:t>ききましょう　</a:t>
            </a:r>
            <a:r>
              <a:rPr lang="en-US" altLang="ja-JP" sz="3500" dirty="0" smtClean="0">
                <a:latin typeface="+mj-ea"/>
              </a:rPr>
              <a:t>2 </a:t>
            </a:r>
            <a:endParaRPr kumimoji="1" lang="ja-JP" altLang="en-US" sz="3500" dirty="0">
              <a:latin typeface="+mj-ea"/>
            </a:endParaRPr>
          </a:p>
        </p:txBody>
      </p:sp>
      <p:pic>
        <p:nvPicPr>
          <p:cNvPr id="14" name="0305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extLst>
              <a:ext uri="{28A0092B-C50C-407E-A947-70E740481C1C}">
                <a14:useLocalDpi xmlns:a14="http://schemas.microsoft.com/office/drawing/2010/main" val="0"/>
              </a:ext>
            </a:extLst>
          </a:blip>
          <a:stretch>
            <a:fillRect/>
          </a:stretch>
        </p:blipFill>
        <p:spPr>
          <a:xfrm>
            <a:off x="2619983" y="4272046"/>
            <a:ext cx="360000" cy="360000"/>
          </a:xfrm>
          <a:prstGeom prst="rect">
            <a:avLst/>
          </a:prstGeom>
        </p:spPr>
      </p:pic>
      <p:pic>
        <p:nvPicPr>
          <p:cNvPr id="15" name="0305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extLst>
              <a:ext uri="{28A0092B-C50C-407E-A947-70E740481C1C}">
                <a14:useLocalDpi xmlns:a14="http://schemas.microsoft.com/office/drawing/2010/main" val="0"/>
              </a:ext>
            </a:extLst>
          </a:blip>
          <a:stretch>
            <a:fillRect/>
          </a:stretch>
        </p:blipFill>
        <p:spPr>
          <a:xfrm>
            <a:off x="4068176" y="4272046"/>
            <a:ext cx="360000" cy="360000"/>
          </a:xfrm>
          <a:prstGeom prst="rect">
            <a:avLst/>
          </a:prstGeom>
        </p:spPr>
      </p:pic>
      <p:pic>
        <p:nvPicPr>
          <p:cNvPr id="16" name="03050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extLst>
              <a:ext uri="{28A0092B-C50C-407E-A947-70E740481C1C}">
                <a14:useLocalDpi xmlns:a14="http://schemas.microsoft.com/office/drawing/2010/main" val="0"/>
              </a:ext>
            </a:extLst>
          </a:blip>
          <a:stretch>
            <a:fillRect/>
          </a:stretch>
        </p:blipFill>
        <p:spPr>
          <a:xfrm>
            <a:off x="5491501" y="4272046"/>
            <a:ext cx="360000" cy="360000"/>
          </a:xfrm>
          <a:prstGeom prst="rect">
            <a:avLst/>
          </a:prstGeom>
        </p:spPr>
      </p:pic>
      <p:pic>
        <p:nvPicPr>
          <p:cNvPr id="17" name="0305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extLst>
              <a:ext uri="{28A0092B-C50C-407E-A947-70E740481C1C}">
                <a14:useLocalDpi xmlns:a14="http://schemas.microsoft.com/office/drawing/2010/main" val="0"/>
              </a:ext>
            </a:extLst>
          </a:blip>
          <a:stretch>
            <a:fillRect/>
          </a:stretch>
        </p:blipFill>
        <p:spPr>
          <a:xfrm>
            <a:off x="6990141" y="4272046"/>
            <a:ext cx="360000" cy="360000"/>
          </a:xfrm>
          <a:prstGeom prst="rect">
            <a:avLst/>
          </a:prstGeom>
        </p:spPr>
      </p:pic>
      <p:grpSp>
        <p:nvGrpSpPr>
          <p:cNvPr id="18" name="グループ化 17"/>
          <p:cNvGrpSpPr/>
          <p:nvPr/>
        </p:nvGrpSpPr>
        <p:grpSpPr>
          <a:xfrm>
            <a:off x="0" y="164102"/>
            <a:ext cx="9119125" cy="435860"/>
            <a:chOff x="0" y="164102"/>
            <a:chExt cx="9119125" cy="435860"/>
          </a:xfrm>
        </p:grpSpPr>
        <p:pic>
          <p:nvPicPr>
            <p:cNvPr id="2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3" name="角丸四角形 22"/>
          <p:cNvSpPr/>
          <p:nvPr/>
        </p:nvSpPr>
        <p:spPr>
          <a:xfrm>
            <a:off x="2007983" y="4293096"/>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4" name="角丸四角形 23"/>
          <p:cNvSpPr/>
          <p:nvPr/>
        </p:nvSpPr>
        <p:spPr>
          <a:xfrm>
            <a:off x="6336304" y="427568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25" name="角丸四角形 24"/>
          <p:cNvSpPr/>
          <p:nvPr/>
        </p:nvSpPr>
        <p:spPr>
          <a:xfrm>
            <a:off x="4879501" y="427568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26" name="角丸四角形 25"/>
          <p:cNvSpPr/>
          <p:nvPr/>
        </p:nvSpPr>
        <p:spPr>
          <a:xfrm>
            <a:off x="3456176" y="428070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sp>
        <p:nvSpPr>
          <p:cNvPr id="27" name="正方形/長方形 26"/>
          <p:cNvSpPr/>
          <p:nvPr/>
        </p:nvSpPr>
        <p:spPr>
          <a:xfrm>
            <a:off x="179512" y="980728"/>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39B54A"/>
                </a:solidFill>
                <a:latin typeface="Rockwell" panose="02060603020205020403" pitchFamily="18" charset="0"/>
              </a:rPr>
              <a:t>Kerjakan</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Lembar</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Kerja</a:t>
            </a:r>
            <a:r>
              <a:rPr kumimoji="1" lang="en-US" altLang="ja-JP" b="1" dirty="0" smtClean="0">
                <a:solidFill>
                  <a:srgbClr val="39B54A"/>
                </a:solidFill>
                <a:latin typeface="Rockwell" panose="02060603020205020403" pitchFamily="18" charset="0"/>
              </a:rPr>
              <a:t> 5</a:t>
            </a:r>
            <a:endParaRPr kumimoji="1" lang="ja-JP" altLang="en-US" b="1" dirty="0">
              <a:solidFill>
                <a:srgbClr val="39B54A"/>
              </a:solidFill>
              <a:latin typeface="Rockwell" panose="02060603020205020403" pitchFamily="18" charset="0"/>
            </a:endParaRPr>
          </a:p>
        </p:txBody>
      </p:sp>
    </p:spTree>
    <p:extLst>
      <p:ext uri="{BB962C8B-B14F-4D97-AF65-F5344CB8AC3E}">
        <p14:creationId xmlns:p14="http://schemas.microsoft.com/office/powerpoint/2010/main" val="22922483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80" fill="hold"/>
                                        <p:tgtEl>
                                          <p:spTgt spid="14"/>
                                        </p:tgtEl>
                                      </p:cBhvr>
                                    </p:cmd>
                                  </p:childTnLst>
                                </p:cTn>
                              </p:par>
                            </p:childTnLst>
                          </p:cTn>
                        </p:par>
                      </p:childTnLst>
                    </p:cTn>
                  </p:par>
                </p:childTnLst>
              </p:cTn>
              <p:nextCondLst>
                <p:cond evt="onClick" delay="0">
                  <p:tgtEl>
                    <p:spTgt spid="14"/>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952" fill="hold"/>
                                        <p:tgtEl>
                                          <p:spTgt spid="15"/>
                                        </p:tgtEl>
                                      </p:cBhvr>
                                    </p:cmd>
                                  </p:childTnLst>
                                </p:cTn>
                              </p:par>
                            </p:childTnLst>
                          </p:cTn>
                        </p:par>
                      </p:childTnLst>
                    </p:cTn>
                  </p:par>
                </p:childTnLst>
              </p:cTn>
              <p:nextCondLst>
                <p:cond evt="onClick" delay="0">
                  <p:tgtEl>
                    <p:spTgt spid="15"/>
                  </p:tgtEl>
                </p:cond>
              </p:nextCondLst>
            </p:seq>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195" fill="hold"/>
                                        <p:tgtEl>
                                          <p:spTgt spid="16"/>
                                        </p:tgtEl>
                                      </p:cBhvr>
                                    </p:cmd>
                                  </p:childTnLst>
                                </p:cTn>
                              </p:par>
                            </p:childTnLst>
                          </p:cTn>
                        </p:par>
                      </p:childTnLst>
                    </p:cTn>
                  </p:par>
                </p:childTnLst>
              </p:cTn>
              <p:nextCondLst>
                <p:cond evt="onClick" delay="0">
                  <p:tgtEl>
                    <p:spTgt spid="16"/>
                  </p:tgtEl>
                </p:cond>
              </p:nextCondLst>
            </p:seq>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7150" fill="hold"/>
                                        <p:tgtEl>
                                          <p:spTgt spid="17"/>
                                        </p:tgtEl>
                                      </p:cBhvr>
                                    </p:cmd>
                                  </p:childTnLst>
                                </p:cTn>
                              </p:par>
                            </p:childTnLst>
                          </p:cTn>
                        </p:par>
                      </p:childTnLst>
                    </p:cTn>
                  </p:par>
                </p:childTnLst>
              </p:cTn>
              <p:nextCondLst>
                <p:cond evt="onClick" delay="0">
                  <p:tgtEl>
                    <p:spTgt spid="17"/>
                  </p:tgtEl>
                </p:cond>
              </p:nextCondLst>
            </p:seq>
            <p:audio>
              <p:cMediaNode vol="80000">
                <p:cTn id="22" fill="hold" display="0">
                  <p:stCondLst>
                    <p:cond delay="indefinite"/>
                  </p:stCondLst>
                  <p:endCondLst>
                    <p:cond evt="onStopAudio" delay="0">
                      <p:tgtEl>
                        <p:sldTgt/>
                      </p:tgtEl>
                    </p:cond>
                  </p:endCondLst>
                </p:cTn>
                <p:tgtEl>
                  <p:spTgt spid="14"/>
                </p:tgtEl>
              </p:cMediaNode>
            </p:audio>
            <p:audio>
              <p:cMediaNode vol="80000">
                <p:cTn id="23" fill="hold" display="0">
                  <p:stCondLst>
                    <p:cond delay="indefinite"/>
                  </p:stCondLst>
                  <p:endCondLst>
                    <p:cond evt="onStopAudio" delay="0">
                      <p:tgtEl>
                        <p:sldTgt/>
                      </p:tgtEl>
                    </p:cond>
                  </p:endCondLst>
                </p:cTn>
                <p:tgtEl>
                  <p:spTgt spid="15"/>
                </p:tgtEl>
              </p:cMediaNode>
            </p:audio>
            <p:audio>
              <p:cMediaNode vol="80000">
                <p:cTn id="24" fill="hold" display="0">
                  <p:stCondLst>
                    <p:cond delay="indefinite"/>
                  </p:stCondLst>
                  <p:endCondLst>
                    <p:cond evt="onStopAudio" delay="0">
                      <p:tgtEl>
                        <p:sldTgt/>
                      </p:tgtEl>
                    </p:cond>
                  </p:endCondLst>
                </p:cTn>
                <p:tgtEl>
                  <p:spTgt spid="16"/>
                </p:tgtEl>
              </p:cMediaNode>
            </p:audio>
            <p:audio>
              <p:cMediaNode vol="80000">
                <p:cTn id="25" fill="hold" display="0">
                  <p:stCondLst>
                    <p:cond delay="indefinite"/>
                  </p:stCondLst>
                  <p:endCondLst>
                    <p:cond evt="onStopAudio" delay="0">
                      <p:tgtEl>
                        <p:sldTgt/>
                      </p:tgtEl>
                    </p:cond>
                  </p:endCondLst>
                </p:cTn>
                <p:tgtEl>
                  <p:spTgt spid="1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145827" y="404664"/>
            <a:ext cx="3320309" cy="678349"/>
          </a:xfrm>
        </p:spPr>
        <p:txBody>
          <a:bodyPr>
            <a:normAutofit/>
          </a:bodyPr>
          <a:lstStyle/>
          <a:p>
            <a:pPr algn="l"/>
            <a:r>
              <a:rPr kumimoji="1" lang="ja-JP" altLang="en-US" sz="3500" dirty="0" smtClean="0">
                <a:latin typeface="+mj-ea"/>
              </a:rPr>
              <a:t>はなしましょう　</a:t>
            </a:r>
            <a:r>
              <a:rPr kumimoji="1" lang="en-US" altLang="ja-JP" sz="3500" dirty="0" smtClean="0">
                <a:latin typeface="+mj-ea"/>
              </a:rPr>
              <a:t>2</a:t>
            </a:r>
            <a:endParaRPr kumimoji="1" lang="ja-JP" altLang="en-US" sz="3500" dirty="0">
              <a:latin typeface="+mj-ea"/>
            </a:endParaRPr>
          </a:p>
        </p:txBody>
      </p:sp>
      <p:sp>
        <p:nvSpPr>
          <p:cNvPr id="31" name="AutoShape 109"/>
          <p:cNvSpPr>
            <a:spLocks noChangeArrowheads="1"/>
          </p:cNvSpPr>
          <p:nvPr/>
        </p:nvSpPr>
        <p:spPr bwMode="auto">
          <a:xfrm>
            <a:off x="2285858" y="1942877"/>
            <a:ext cx="5166582" cy="1080000"/>
          </a:xfrm>
          <a:prstGeom prst="wedgeRoundRectCallout">
            <a:avLst>
              <a:gd name="adj1" fmla="val -56604"/>
              <a:gd name="adj2" fmla="val 15952"/>
              <a:gd name="adj3" fmla="val 16667"/>
            </a:avLst>
          </a:prstGeom>
          <a:ln w="19050">
            <a:solidFill>
              <a:srgbClr val="39B54A"/>
            </a:solidFill>
            <a:headEnd/>
            <a:tailEnd/>
          </a:ln>
        </p:spPr>
        <p:style>
          <a:lnRef idx="2">
            <a:schemeClr val="accent1"/>
          </a:lnRef>
          <a:fillRef idx="1">
            <a:schemeClr val="lt1"/>
          </a:fillRef>
          <a:effectRef idx="0">
            <a:schemeClr val="accent1"/>
          </a:effectRef>
          <a:fontRef idx="minor">
            <a:schemeClr val="dk1"/>
          </a:fontRef>
        </p:style>
        <p:txBody>
          <a:bodyPr rot="0" vert="horz" wrap="square" lIns="74295" tIns="8890" rIns="74295" bIns="8890" anchor="ctr" anchorCtr="0" upright="1">
            <a:noAutofit/>
          </a:bodyPr>
          <a:lstStyle/>
          <a:p>
            <a:r>
              <a:rPr lang="ja-JP" altLang="en-US" sz="2400" dirty="0" smtClean="0"/>
              <a:t>（アリ</a:t>
            </a:r>
            <a:r>
              <a:rPr lang="ja-JP" altLang="ja-JP" sz="2400" dirty="0" smtClean="0"/>
              <a:t>さん</a:t>
            </a:r>
            <a:r>
              <a:rPr lang="ja-JP" altLang="en-US" sz="2400" dirty="0" smtClean="0"/>
              <a:t>）</a:t>
            </a:r>
            <a:r>
              <a:rPr lang="ja-JP" altLang="ja-JP" sz="2400" dirty="0" smtClean="0"/>
              <a:t>の</a:t>
            </a:r>
            <a:r>
              <a:rPr lang="ja-JP" altLang="ja-JP" sz="2400" dirty="0"/>
              <a:t>　ゆめは　なんですか</a:t>
            </a:r>
            <a:r>
              <a:rPr lang="ja-JP" altLang="ja-JP" sz="1600" dirty="0"/>
              <a:t>。</a:t>
            </a:r>
          </a:p>
          <a:p>
            <a:r>
              <a:rPr lang="ja-JP" altLang="en-US" sz="2000" i="1" dirty="0" smtClean="0"/>
              <a:t>（</a:t>
            </a:r>
            <a:r>
              <a:rPr lang="en-US" altLang="ja-JP" sz="2000" i="1" dirty="0" smtClean="0"/>
              <a:t>Ali</a:t>
            </a:r>
            <a:r>
              <a:rPr lang="en-US" altLang="ja-JP" sz="2000" dirty="0" smtClean="0"/>
              <a:t>-san</a:t>
            </a:r>
            <a:r>
              <a:rPr lang="ja-JP" altLang="en-US" sz="2000" dirty="0" smtClean="0"/>
              <a:t>）</a:t>
            </a:r>
            <a:r>
              <a:rPr lang="en-US" altLang="ja-JP" sz="2000" dirty="0" smtClean="0"/>
              <a:t> </a:t>
            </a:r>
            <a:r>
              <a:rPr lang="en-US" altLang="ja-JP" sz="2000" dirty="0"/>
              <a:t>no </a:t>
            </a:r>
            <a:r>
              <a:rPr lang="en-US" altLang="ja-JP" sz="2000" dirty="0" err="1"/>
              <a:t>yume</a:t>
            </a:r>
            <a:r>
              <a:rPr lang="en-US" altLang="ja-JP" sz="2000" dirty="0"/>
              <a:t> </a:t>
            </a:r>
            <a:r>
              <a:rPr lang="en-US" altLang="ja-JP" sz="2000" dirty="0" err="1"/>
              <a:t>wa</a:t>
            </a:r>
            <a:r>
              <a:rPr lang="en-US" altLang="ja-JP" sz="2000" dirty="0"/>
              <a:t> nan </a:t>
            </a:r>
            <a:r>
              <a:rPr lang="en-US" altLang="ja-JP" sz="2000" dirty="0" err="1"/>
              <a:t>desu</a:t>
            </a:r>
            <a:r>
              <a:rPr lang="en-US" altLang="ja-JP" sz="2000" dirty="0"/>
              <a:t> </a:t>
            </a:r>
            <a:r>
              <a:rPr lang="en-US" altLang="ja-JP" sz="2000" dirty="0" err="1"/>
              <a:t>ka</a:t>
            </a:r>
            <a:r>
              <a:rPr lang="en-US" altLang="ja-JP" sz="2000" dirty="0"/>
              <a:t>.</a:t>
            </a:r>
            <a:endParaRPr lang="ja-JP" altLang="ja-JP" sz="2000" dirty="0"/>
          </a:p>
        </p:txBody>
      </p:sp>
      <p:sp>
        <p:nvSpPr>
          <p:cNvPr id="36" name="AutoShape 110"/>
          <p:cNvSpPr>
            <a:spLocks noChangeArrowheads="1"/>
          </p:cNvSpPr>
          <p:nvPr/>
        </p:nvSpPr>
        <p:spPr bwMode="auto">
          <a:xfrm>
            <a:off x="4007458" y="3212976"/>
            <a:ext cx="2724782" cy="1080000"/>
          </a:xfrm>
          <a:prstGeom prst="wedgeRoundRectCallout">
            <a:avLst>
              <a:gd name="adj1" fmla="val 67108"/>
              <a:gd name="adj2" fmla="val 26278"/>
              <a:gd name="adj3" fmla="val 16667"/>
            </a:avLst>
          </a:prstGeom>
          <a:ln w="19050">
            <a:solidFill>
              <a:srgbClr val="39B54A"/>
            </a:solidFill>
            <a:prstDash val="dash"/>
            <a:headEnd/>
            <a:tailEnd/>
          </a:ln>
        </p:spPr>
        <p:style>
          <a:lnRef idx="2">
            <a:schemeClr val="accent1"/>
          </a:lnRef>
          <a:fillRef idx="1">
            <a:schemeClr val="lt1"/>
          </a:fillRef>
          <a:effectRef idx="0">
            <a:schemeClr val="accent1"/>
          </a:effectRef>
          <a:fontRef idx="minor">
            <a:schemeClr val="dk1"/>
          </a:fontRef>
        </p:style>
        <p:txBody>
          <a:bodyPr rot="0" vert="horz" wrap="square" lIns="74295" tIns="8890" rIns="74295" bIns="8890" anchor="ctr" anchorCtr="0" upright="1">
            <a:noAutofit/>
          </a:bodyPr>
          <a:lstStyle/>
          <a:p>
            <a:r>
              <a:rPr lang="ja-JP" altLang="ja-JP" sz="2400" dirty="0"/>
              <a:t>（かしゅ）です。</a:t>
            </a:r>
          </a:p>
          <a:p>
            <a:r>
              <a:rPr lang="ja-JP" altLang="ja-JP" sz="2000" dirty="0"/>
              <a:t>（</a:t>
            </a:r>
            <a:r>
              <a:rPr lang="en-US" altLang="ja-JP" sz="2000" dirty="0" err="1"/>
              <a:t>Kashu</a:t>
            </a:r>
            <a:r>
              <a:rPr lang="ja-JP" altLang="ja-JP" sz="2000" dirty="0"/>
              <a:t>）</a:t>
            </a:r>
            <a:r>
              <a:rPr lang="en-US" altLang="ja-JP" sz="2000" dirty="0" err="1"/>
              <a:t>desu</a:t>
            </a:r>
            <a:r>
              <a:rPr lang="en-US" altLang="ja-JP" sz="2000" dirty="0" smtClean="0"/>
              <a:t>.</a:t>
            </a:r>
            <a:r>
              <a:rPr lang="en-US" sz="1600" kern="100" dirty="0">
                <a:effectLst/>
                <a:cs typeface="Cordia New"/>
              </a:rPr>
              <a:t> </a:t>
            </a:r>
            <a:endParaRPr lang="ja-JP" sz="1600" kern="100" dirty="0">
              <a:effectLst/>
              <a:cs typeface="Cordia New"/>
            </a:endParaRPr>
          </a:p>
        </p:txBody>
      </p:sp>
      <p:sp>
        <p:nvSpPr>
          <p:cNvPr id="35" name="円/楕円 34"/>
          <p:cNvSpPr/>
          <p:nvPr/>
        </p:nvSpPr>
        <p:spPr>
          <a:xfrm>
            <a:off x="824636" y="4319021"/>
            <a:ext cx="3747484" cy="1126203"/>
          </a:xfrm>
          <a:prstGeom prst="ellipse">
            <a:avLst/>
          </a:prstGeom>
          <a:ln w="19050">
            <a:solidFill>
              <a:srgbClr val="39B54A"/>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ja-JP" altLang="ja-JP" sz="2400" dirty="0">
                <a:solidFill>
                  <a:schemeClr val="tx1"/>
                </a:solidFill>
              </a:rPr>
              <a:t>へえ、そうですか。</a:t>
            </a:r>
          </a:p>
          <a:p>
            <a:r>
              <a:rPr lang="en-US" altLang="ja-JP" sz="2000" dirty="0" err="1">
                <a:solidFill>
                  <a:schemeClr val="tx1"/>
                </a:solidFill>
              </a:rPr>
              <a:t>Hee</a:t>
            </a:r>
            <a:r>
              <a:rPr lang="en-US" altLang="ja-JP" sz="2000" dirty="0" smtClean="0">
                <a:solidFill>
                  <a:schemeClr val="tx1"/>
                </a:solidFill>
              </a:rPr>
              <a:t>, </a:t>
            </a:r>
            <a:r>
              <a:rPr lang="en-US" altLang="ja-JP" sz="2000" dirty="0" err="1" smtClean="0">
                <a:solidFill>
                  <a:schemeClr val="tx1"/>
                </a:solidFill>
              </a:rPr>
              <a:t>sou</a:t>
            </a:r>
            <a:r>
              <a:rPr lang="en-US" altLang="ja-JP" sz="2000" dirty="0">
                <a:solidFill>
                  <a:schemeClr val="tx1"/>
                </a:solidFill>
              </a:rPr>
              <a:t> </a:t>
            </a:r>
            <a:r>
              <a:rPr lang="en-US" altLang="ja-JP" sz="2000" dirty="0" err="1" smtClean="0">
                <a:solidFill>
                  <a:schemeClr val="tx1"/>
                </a:solidFill>
              </a:rPr>
              <a:t>desu</a:t>
            </a:r>
            <a:r>
              <a:rPr lang="en-US" altLang="ja-JP" sz="2000" dirty="0">
                <a:solidFill>
                  <a:schemeClr val="tx1"/>
                </a:solidFill>
              </a:rPr>
              <a:t> </a:t>
            </a:r>
            <a:r>
              <a:rPr lang="en-US" altLang="ja-JP" sz="2000" dirty="0" err="1" smtClean="0">
                <a:solidFill>
                  <a:schemeClr val="tx1"/>
                </a:solidFill>
              </a:rPr>
              <a:t>ka</a:t>
            </a:r>
            <a:r>
              <a:rPr lang="en-US" altLang="ja-JP" sz="2000" dirty="0">
                <a:solidFill>
                  <a:schemeClr val="tx1"/>
                </a:solidFill>
              </a:rPr>
              <a:t>.</a:t>
            </a:r>
            <a:endParaRPr lang="ja-JP" altLang="ja-JP" sz="2000" dirty="0">
              <a:solidFill>
                <a:schemeClr val="tx1"/>
              </a:solidFill>
            </a:endParaRPr>
          </a:p>
        </p:txBody>
      </p:sp>
      <p:sp>
        <p:nvSpPr>
          <p:cNvPr id="32" name="円/楕円 31"/>
          <p:cNvSpPr/>
          <p:nvPr/>
        </p:nvSpPr>
        <p:spPr>
          <a:xfrm>
            <a:off x="3852040" y="4751069"/>
            <a:ext cx="3747484" cy="1126203"/>
          </a:xfrm>
          <a:prstGeom prst="ellipse">
            <a:avLst/>
          </a:prstGeom>
          <a:ln w="19050">
            <a:solidFill>
              <a:srgbClr val="39B54A"/>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ja-JP" altLang="ja-JP" sz="2400" dirty="0">
                <a:solidFill>
                  <a:schemeClr val="tx1"/>
                </a:solidFill>
              </a:rPr>
              <a:t>わたしも</a:t>
            </a:r>
            <a:r>
              <a:rPr lang="ja-JP" altLang="ja-JP" sz="2400" dirty="0" err="1">
                <a:solidFill>
                  <a:schemeClr val="tx1"/>
                </a:solidFill>
              </a:rPr>
              <a:t>です</a:t>
            </a:r>
            <a:r>
              <a:rPr lang="ja-JP" altLang="ja-JP" sz="2400" dirty="0">
                <a:solidFill>
                  <a:schemeClr val="tx1"/>
                </a:solidFill>
              </a:rPr>
              <a:t>。</a:t>
            </a:r>
          </a:p>
          <a:p>
            <a:r>
              <a:rPr lang="en-US" altLang="ja-JP" sz="2000" dirty="0" err="1">
                <a:solidFill>
                  <a:schemeClr val="tx1"/>
                </a:solidFill>
              </a:rPr>
              <a:t>Watashi</a:t>
            </a:r>
            <a:r>
              <a:rPr lang="en-US" altLang="ja-JP" sz="2000" dirty="0">
                <a:solidFill>
                  <a:schemeClr val="tx1"/>
                </a:solidFill>
              </a:rPr>
              <a:t> </a:t>
            </a:r>
            <a:r>
              <a:rPr lang="en-US" altLang="ja-JP" sz="2000" dirty="0" err="1">
                <a:solidFill>
                  <a:schemeClr val="tx1"/>
                </a:solidFill>
              </a:rPr>
              <a:t>mo</a:t>
            </a:r>
            <a:r>
              <a:rPr lang="en-US" altLang="ja-JP" sz="2000" dirty="0">
                <a:solidFill>
                  <a:schemeClr val="tx1"/>
                </a:solidFill>
              </a:rPr>
              <a:t> </a:t>
            </a:r>
            <a:r>
              <a:rPr lang="en-US" altLang="ja-JP" sz="2000" dirty="0" err="1">
                <a:solidFill>
                  <a:schemeClr val="tx1"/>
                </a:solidFill>
              </a:rPr>
              <a:t>desu</a:t>
            </a:r>
            <a:r>
              <a:rPr lang="en-US" altLang="ja-JP" sz="2000" dirty="0">
                <a:solidFill>
                  <a:schemeClr val="tx1"/>
                </a:solidFill>
              </a:rPr>
              <a:t>.</a:t>
            </a:r>
            <a:endParaRPr lang="ja-JP" altLang="ja-JP" sz="2000" dirty="0">
              <a:solidFill>
                <a:schemeClr val="tx1"/>
              </a:solidFill>
            </a:endParaRPr>
          </a:p>
        </p:txBody>
      </p:sp>
      <p:grpSp>
        <p:nvGrpSpPr>
          <p:cNvPr id="12" name="グループ化 11"/>
          <p:cNvGrpSpPr/>
          <p:nvPr/>
        </p:nvGrpSpPr>
        <p:grpSpPr>
          <a:xfrm>
            <a:off x="0" y="164102"/>
            <a:ext cx="9119125" cy="435860"/>
            <a:chOff x="0" y="164102"/>
            <a:chExt cx="9119125" cy="435860"/>
          </a:xfrm>
        </p:grpSpPr>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192" y="2080042"/>
            <a:ext cx="1030504" cy="1280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8304" y="3429000"/>
            <a:ext cx="1023347" cy="1302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0306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extLst>
              <a:ext uri="{28A0092B-C50C-407E-A947-70E740481C1C}">
                <a14:useLocalDpi xmlns:a14="http://schemas.microsoft.com/office/drawing/2010/main" val="0"/>
              </a:ext>
            </a:extLst>
          </a:blip>
          <a:stretch>
            <a:fillRect/>
          </a:stretch>
        </p:blipFill>
        <p:spPr>
          <a:xfrm>
            <a:off x="3419703" y="512645"/>
            <a:ext cx="504225" cy="486000"/>
          </a:xfrm>
          <a:prstGeom prst="rect">
            <a:avLst/>
          </a:prstGeom>
        </p:spPr>
      </p:pic>
    </p:spTree>
    <p:extLst>
      <p:ext uri="{BB962C8B-B14F-4D97-AF65-F5344CB8AC3E}">
        <p14:creationId xmlns:p14="http://schemas.microsoft.com/office/powerpoint/2010/main" val="210624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5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1429" fill="hold"/>
                                        <p:tgtEl>
                                          <p:spTgt spid="2"/>
                                        </p:tgtEl>
                                      </p:cBhvr>
                                    </p:cmd>
                                  </p:childTnLst>
                                </p:cTn>
                              </p:par>
                            </p:childTnLst>
                          </p:cTn>
                        </p:par>
                      </p:childTnLst>
                    </p:cTn>
                  </p:par>
                </p:childTnLst>
              </p:cTn>
              <p:nextCondLst>
                <p:cond evt="onClick" delay="0">
                  <p:tgtEl>
                    <p:spTgt spid="2"/>
                  </p:tgtEl>
                </p:cond>
              </p:nextCondLst>
            </p:seq>
            <p:audio>
              <p:cMediaNode vol="80000">
                <p:cTn id="28" fill="hold" display="0">
                  <p:stCondLst>
                    <p:cond delay="indefinite"/>
                  </p:stCondLst>
                  <p:endCondLst>
                    <p:cond evt="onStopAudio" delay="0">
                      <p:tgtEl>
                        <p:sldTgt/>
                      </p:tgtEl>
                    </p:cond>
                  </p:endCondLst>
                </p:cTn>
                <p:tgtEl>
                  <p:spTgt spid="2"/>
                </p:tgtEl>
              </p:cMediaNode>
            </p:audio>
          </p:childTnLst>
        </p:cTn>
      </p:par>
    </p:tnLst>
    <p:bldLst>
      <p:bldP spid="31" grpId="0" animBg="1"/>
      <p:bldP spid="36" grpId="0" animBg="1"/>
      <p:bldP spid="35"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365196"/>
            <a:ext cx="4097054" cy="687540"/>
          </a:xfrm>
        </p:spPr>
        <p:txBody>
          <a:bodyPr>
            <a:normAutofit/>
          </a:bodyPr>
          <a:lstStyle/>
          <a:p>
            <a:pPr algn="l"/>
            <a:r>
              <a:rPr lang="en-US" altLang="ja-JP" sz="3500" b="1" dirty="0" err="1" smtClean="0">
                <a:solidFill>
                  <a:srgbClr val="39B54A"/>
                </a:solidFill>
                <a:latin typeface="+mn-lt"/>
              </a:rPr>
              <a:t>Wawancara</a:t>
            </a:r>
            <a:r>
              <a:rPr lang="en-US" altLang="ja-JP" sz="3500" b="1" dirty="0" smtClean="0">
                <a:solidFill>
                  <a:srgbClr val="39B54A"/>
                </a:solidFill>
                <a:latin typeface="+mn-lt"/>
              </a:rPr>
              <a:t>: </a:t>
            </a:r>
            <a:r>
              <a:rPr lang="en-US" altLang="ja-JP" sz="3500" b="1" dirty="0" err="1" smtClean="0">
                <a:solidFill>
                  <a:srgbClr val="39B54A"/>
                </a:solidFill>
                <a:latin typeface="+mn-lt"/>
              </a:rPr>
              <a:t>Cita-cita</a:t>
            </a:r>
            <a:endParaRPr kumimoji="1" lang="ja-JP" altLang="en-US" sz="3500" b="1" dirty="0">
              <a:solidFill>
                <a:srgbClr val="39B54A"/>
              </a:solidFill>
              <a:latin typeface="+mn-lt"/>
            </a:endParaRPr>
          </a:p>
        </p:txBody>
      </p:sp>
      <p:sp>
        <p:nvSpPr>
          <p:cNvPr id="3" name="コンテンツ プレースホルダー 2"/>
          <p:cNvSpPr>
            <a:spLocks noGrp="1"/>
          </p:cNvSpPr>
          <p:nvPr>
            <p:ph idx="1"/>
          </p:nvPr>
        </p:nvSpPr>
        <p:spPr>
          <a:xfrm>
            <a:off x="216399" y="2276872"/>
            <a:ext cx="8711202" cy="2736304"/>
          </a:xfrm>
        </p:spPr>
        <p:txBody>
          <a:bodyPr>
            <a:noAutofit/>
          </a:bodyPr>
          <a:lstStyle/>
          <a:p>
            <a:pPr marL="514350" lvl="0" indent="-514350" algn="just">
              <a:buFont typeface="+mj-lt"/>
              <a:buAutoNum type="arabicPeriod"/>
            </a:pPr>
            <a:r>
              <a:rPr lang="en-US" altLang="ja-JP" sz="2800" dirty="0" err="1"/>
              <a:t>Buatlah</a:t>
            </a:r>
            <a:r>
              <a:rPr lang="en-US" altLang="ja-JP" sz="2800" dirty="0"/>
              <a:t> </a:t>
            </a:r>
            <a:r>
              <a:rPr lang="en-US" altLang="ja-JP" sz="2800" dirty="0" err="1"/>
              <a:t>kelompok</a:t>
            </a:r>
            <a:r>
              <a:rPr lang="en-US" altLang="ja-JP" sz="2800" dirty="0"/>
              <a:t> </a:t>
            </a:r>
            <a:r>
              <a:rPr lang="en-US" altLang="ja-JP" sz="2800" dirty="0" err="1"/>
              <a:t>bertiga</a:t>
            </a:r>
            <a:r>
              <a:rPr lang="en-US" altLang="ja-JP" sz="2800" dirty="0"/>
              <a:t> </a:t>
            </a:r>
            <a:r>
              <a:rPr lang="en-US" altLang="ja-JP" sz="2800" dirty="0" err="1"/>
              <a:t>dengan</a:t>
            </a:r>
            <a:r>
              <a:rPr lang="en-US" altLang="ja-JP" sz="2800" dirty="0"/>
              <a:t> </a:t>
            </a:r>
            <a:r>
              <a:rPr lang="en-US" altLang="ja-JP" sz="2800" dirty="0" err="1"/>
              <a:t>teman</a:t>
            </a:r>
            <a:r>
              <a:rPr lang="en-US" altLang="ja-JP" sz="2800" dirty="0"/>
              <a:t>. </a:t>
            </a:r>
            <a:endParaRPr lang="en-US" altLang="ja-JP" sz="2800" dirty="0" smtClean="0"/>
          </a:p>
          <a:p>
            <a:pPr marL="514350" lvl="0" indent="-514350" algn="just">
              <a:buFont typeface="+mj-lt"/>
              <a:buAutoNum type="arabicPeriod"/>
            </a:pPr>
            <a:endParaRPr lang="ja-JP" altLang="ja-JP" sz="1050" dirty="0"/>
          </a:p>
          <a:p>
            <a:pPr marL="514350" lvl="0" indent="-514350" algn="just">
              <a:buFont typeface="+mj-lt"/>
              <a:buAutoNum type="arabicPeriod"/>
            </a:pPr>
            <a:r>
              <a:rPr lang="en-US" altLang="ja-JP" sz="2800" dirty="0" err="1"/>
              <a:t>Saling</a:t>
            </a:r>
            <a:r>
              <a:rPr lang="en-US" altLang="ja-JP" sz="2800" dirty="0"/>
              <a:t> </a:t>
            </a:r>
            <a:r>
              <a:rPr lang="en-US" altLang="ja-JP" sz="2800" dirty="0" err="1"/>
              <a:t>bertanya</a:t>
            </a:r>
            <a:r>
              <a:rPr lang="en-US" altLang="ja-JP" sz="2800" dirty="0"/>
              <a:t> </a:t>
            </a:r>
            <a:r>
              <a:rPr lang="en-US" altLang="ja-JP" sz="2800" dirty="0" err="1"/>
              <a:t>jawab</a:t>
            </a:r>
            <a:r>
              <a:rPr lang="en-US" altLang="ja-JP" sz="2800" dirty="0"/>
              <a:t> </a:t>
            </a:r>
            <a:r>
              <a:rPr lang="en-US" altLang="ja-JP" sz="2800" dirty="0" err="1"/>
              <a:t>mengenai</a:t>
            </a:r>
            <a:r>
              <a:rPr lang="en-US" altLang="ja-JP" sz="2800" dirty="0"/>
              <a:t> </a:t>
            </a:r>
            <a:r>
              <a:rPr lang="en-US" altLang="ja-JP" sz="2800" dirty="0" err="1"/>
              <a:t>cita-cita</a:t>
            </a:r>
            <a:r>
              <a:rPr lang="en-US" altLang="ja-JP" sz="2800" dirty="0"/>
              <a:t>, </a:t>
            </a:r>
            <a:r>
              <a:rPr lang="en-US" altLang="ja-JP" sz="2800" dirty="0" err="1" smtClean="0"/>
              <a:t>lalu</a:t>
            </a:r>
            <a:endParaRPr lang="en-US" altLang="ja-JP" sz="2800" dirty="0" smtClean="0"/>
          </a:p>
          <a:p>
            <a:pPr marL="514350" lvl="0" indent="-514350" algn="just">
              <a:buFont typeface="+mj-lt"/>
              <a:buAutoNum type="arabicPeriod"/>
            </a:pPr>
            <a:endParaRPr lang="ja-JP" altLang="ja-JP" sz="1600" dirty="0" smtClean="0"/>
          </a:p>
          <a:p>
            <a:pPr marL="514350" lvl="0" indent="-514350" algn="just">
              <a:buFont typeface="+mj-lt"/>
              <a:buAutoNum type="arabicPeriod"/>
            </a:pPr>
            <a:r>
              <a:rPr lang="en-US" altLang="ja-JP" sz="2800" dirty="0" err="1" smtClean="0"/>
              <a:t>Jelaskan</a:t>
            </a:r>
            <a:r>
              <a:rPr lang="en-US" altLang="ja-JP" sz="2800" dirty="0" smtClean="0"/>
              <a:t> </a:t>
            </a:r>
            <a:r>
              <a:rPr lang="en-US" altLang="ja-JP" sz="2800" dirty="0"/>
              <a:t>juga </a:t>
            </a:r>
            <a:r>
              <a:rPr lang="en-US" altLang="ja-JP" sz="2800" dirty="0" err="1"/>
              <a:t>alasan</a:t>
            </a:r>
            <a:r>
              <a:rPr lang="en-US" altLang="ja-JP" sz="2800" dirty="0"/>
              <a:t> </a:t>
            </a:r>
            <a:r>
              <a:rPr lang="en-US" altLang="ja-JP" sz="2800" dirty="0" err="1"/>
              <a:t>dan</a:t>
            </a:r>
            <a:r>
              <a:rPr lang="en-US" altLang="ja-JP" sz="2800" dirty="0"/>
              <a:t> </a:t>
            </a:r>
            <a:r>
              <a:rPr lang="en-US" altLang="ja-JP" sz="2800" dirty="0" err="1"/>
              <a:t>persiapan</a:t>
            </a:r>
            <a:r>
              <a:rPr lang="en-US" altLang="ja-JP" sz="2800" dirty="0"/>
              <a:t> yang </a:t>
            </a:r>
            <a:r>
              <a:rPr lang="en-US" altLang="ja-JP" sz="2800" dirty="0" err="1"/>
              <a:t>dilakukan</a:t>
            </a:r>
            <a:r>
              <a:rPr lang="en-US" altLang="ja-JP" sz="2800" dirty="0"/>
              <a:t> </a:t>
            </a:r>
            <a:r>
              <a:rPr lang="en-US" altLang="ja-JP" sz="2800" dirty="0" err="1"/>
              <a:t>untuk</a:t>
            </a:r>
            <a:r>
              <a:rPr lang="en-US" altLang="ja-JP" sz="2800" dirty="0"/>
              <a:t> </a:t>
            </a:r>
            <a:r>
              <a:rPr lang="en-US" altLang="ja-JP" sz="2800" dirty="0" err="1"/>
              <a:t>meraih</a:t>
            </a:r>
            <a:r>
              <a:rPr lang="en-US" altLang="ja-JP" sz="2800" dirty="0"/>
              <a:t> </a:t>
            </a:r>
            <a:r>
              <a:rPr lang="en-US" altLang="ja-JP" sz="2800" dirty="0" err="1"/>
              <a:t>cita-cita</a:t>
            </a:r>
            <a:r>
              <a:rPr lang="en-US" altLang="ja-JP" sz="2800" dirty="0"/>
              <a:t>, </a:t>
            </a:r>
            <a:r>
              <a:rPr lang="en-US" altLang="ja-JP" sz="2800" dirty="0" err="1"/>
              <a:t>serta</a:t>
            </a:r>
            <a:r>
              <a:rPr lang="en-US" altLang="ja-JP" sz="2800" dirty="0"/>
              <a:t> </a:t>
            </a:r>
            <a:r>
              <a:rPr lang="en-US" altLang="ja-JP" sz="2800" dirty="0" err="1"/>
              <a:t>berikan</a:t>
            </a:r>
            <a:r>
              <a:rPr lang="en-US" altLang="ja-JP" sz="2800" dirty="0"/>
              <a:t> juga </a:t>
            </a:r>
            <a:r>
              <a:rPr lang="en-US" altLang="ja-JP" sz="2800" dirty="0" err="1"/>
              <a:t>masukan</a:t>
            </a:r>
            <a:r>
              <a:rPr lang="en-US" altLang="ja-JP" sz="2800" dirty="0"/>
              <a:t> </a:t>
            </a:r>
            <a:r>
              <a:rPr lang="en-US" altLang="ja-JP" sz="2800" dirty="0" err="1"/>
              <a:t>kepada</a:t>
            </a:r>
            <a:r>
              <a:rPr lang="en-US" altLang="ja-JP" sz="2800" dirty="0"/>
              <a:t> </a:t>
            </a:r>
            <a:r>
              <a:rPr lang="en-US" altLang="ja-JP" sz="2800" dirty="0" err="1"/>
              <a:t>temanmu</a:t>
            </a:r>
            <a:r>
              <a:rPr lang="en-US" altLang="ja-JP" sz="2800" dirty="0"/>
              <a:t>. </a:t>
            </a:r>
            <a:endParaRPr lang="ja-JP" altLang="ja-JP" sz="2800" dirty="0"/>
          </a:p>
        </p:txBody>
      </p:sp>
      <p:grpSp>
        <p:nvGrpSpPr>
          <p:cNvPr id="7" name="グループ化 6"/>
          <p:cNvGrpSpPr/>
          <p:nvPr/>
        </p:nvGrpSpPr>
        <p:grpSpPr>
          <a:xfrm>
            <a:off x="0" y="164102"/>
            <a:ext cx="9119125" cy="435860"/>
            <a:chOff x="0" y="164102"/>
            <a:chExt cx="9119125" cy="43586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正方形/長方形 10"/>
          <p:cNvSpPr/>
          <p:nvPr/>
        </p:nvSpPr>
        <p:spPr>
          <a:xfrm>
            <a:off x="216399" y="980728"/>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39B54A"/>
                </a:solidFill>
                <a:latin typeface="Rockwell" panose="02060603020205020403" pitchFamily="18" charset="0"/>
              </a:rPr>
              <a:t>Kerjakan</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Lembar</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Kerja</a:t>
            </a:r>
            <a:r>
              <a:rPr kumimoji="1" lang="en-US" altLang="ja-JP" b="1" dirty="0" smtClean="0">
                <a:solidFill>
                  <a:srgbClr val="39B54A"/>
                </a:solidFill>
                <a:latin typeface="Rockwell" panose="02060603020205020403" pitchFamily="18" charset="0"/>
              </a:rPr>
              <a:t> 6</a:t>
            </a:r>
            <a:endParaRPr kumimoji="1" lang="ja-JP" altLang="en-US" b="1" dirty="0">
              <a:solidFill>
                <a:srgbClr val="39B54A"/>
              </a:solidFill>
              <a:latin typeface="Rockwell" panose="02060603020205020403" pitchFamily="18" charset="0"/>
            </a:endParaRPr>
          </a:p>
        </p:txBody>
      </p:sp>
      <p:sp>
        <p:nvSpPr>
          <p:cNvPr id="12" name="正方形/長方形 11"/>
          <p:cNvSpPr/>
          <p:nvPr/>
        </p:nvSpPr>
        <p:spPr>
          <a:xfrm>
            <a:off x="734310" y="3335726"/>
            <a:ext cx="4160513"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39B54A"/>
                </a:solidFill>
                <a:latin typeface="Rockwell" panose="02060603020205020403" pitchFamily="18" charset="0"/>
              </a:rPr>
              <a:t>Kerjakan</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Lembar</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Kerja</a:t>
            </a:r>
            <a:r>
              <a:rPr kumimoji="1" lang="en-US" altLang="ja-JP" b="1" dirty="0" smtClean="0">
                <a:solidFill>
                  <a:srgbClr val="39B54A"/>
                </a:solidFill>
                <a:latin typeface="Rockwell" panose="02060603020205020403" pitchFamily="18" charset="0"/>
              </a:rPr>
              <a:t> 6</a:t>
            </a:r>
            <a:endParaRPr kumimoji="1" lang="ja-JP" altLang="en-US" b="1" dirty="0">
              <a:solidFill>
                <a:srgbClr val="39B54A"/>
              </a:solidFill>
              <a:latin typeface="Rockwell" panose="02060603020205020403" pitchFamily="18" charset="0"/>
            </a:endParaRPr>
          </a:p>
        </p:txBody>
      </p:sp>
    </p:spTree>
    <p:extLst>
      <p:ext uri="{BB962C8B-B14F-4D97-AF65-F5344CB8AC3E}">
        <p14:creationId xmlns:p14="http://schemas.microsoft.com/office/powerpoint/2010/main" val="21472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anim calcmode="lin" valueType="num">
                                      <p:cBhvr>
                                        <p:cTn id="8" dur="250" fill="hold"/>
                                        <p:tgtEl>
                                          <p:spTgt spid="12"/>
                                        </p:tgtEl>
                                        <p:attrNameLst>
                                          <p:attrName>ppt_x</p:attrName>
                                        </p:attrNameLst>
                                      </p:cBhvr>
                                      <p:tavLst>
                                        <p:tav tm="0">
                                          <p:val>
                                            <p:strVal val="#ppt_x"/>
                                          </p:val>
                                        </p:tav>
                                        <p:tav tm="100000">
                                          <p:val>
                                            <p:strVal val="#ppt_x"/>
                                          </p:val>
                                        </p:tav>
                                      </p:tavLst>
                                    </p:anim>
                                    <p:anim calcmode="lin" valueType="num">
                                      <p:cBhvr>
                                        <p:cTn id="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916832"/>
            <a:ext cx="1716695" cy="406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吹き出し 4"/>
          <p:cNvSpPr/>
          <p:nvPr/>
        </p:nvSpPr>
        <p:spPr>
          <a:xfrm>
            <a:off x="2915816" y="1196752"/>
            <a:ext cx="4999893" cy="5256584"/>
          </a:xfrm>
          <a:prstGeom prst="wedgeRoundRectCallout">
            <a:avLst>
              <a:gd name="adj1" fmla="val -65948"/>
              <a:gd name="adj2" fmla="val -19297"/>
              <a:gd name="adj3" fmla="val 1666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180975" algn="l">
              <a:spcBef>
                <a:spcPts val="600"/>
              </a:spcBef>
              <a:spcAft>
                <a:spcPts val="0"/>
              </a:spcAft>
            </a:pPr>
            <a:r>
              <a:rPr lang="ja-JP" sz="2200" kern="100" dirty="0">
                <a:solidFill>
                  <a:srgbClr val="000000"/>
                </a:solidFill>
                <a:effectLst/>
                <a:latin typeface="+mn-ea"/>
                <a:cs typeface="Cordia New" panose="020B0304020202020204" pitchFamily="34" charset="-34"/>
              </a:rPr>
              <a:t>おはよう</a:t>
            </a:r>
            <a:r>
              <a:rPr lang="ja-JP" sz="2200" kern="100" dirty="0" smtClean="0">
                <a:solidFill>
                  <a:srgbClr val="000000"/>
                </a:solidFill>
                <a:effectLst/>
                <a:latin typeface="+mn-ea"/>
                <a:cs typeface="Cordia New" panose="020B0304020202020204" pitchFamily="34" charset="-34"/>
              </a:rPr>
              <a:t>ございます</a:t>
            </a:r>
            <a:r>
              <a:rPr lang="ja-JP" altLang="en-US" sz="2200" kern="100" dirty="0">
                <a:solidFill>
                  <a:srgbClr val="000000"/>
                </a:solidFill>
                <a:latin typeface="+mn-ea"/>
                <a:cs typeface="Cordia New" panose="020B0304020202020204" pitchFamily="34" charset="-34"/>
              </a:rPr>
              <a:t>。</a:t>
            </a:r>
            <a:r>
              <a:rPr lang="ja-JP" sz="2200" kern="100" dirty="0" smtClean="0">
                <a:solidFill>
                  <a:srgbClr val="000000"/>
                </a:solidFill>
                <a:effectLst/>
                <a:latin typeface="+mn-ea"/>
                <a:cs typeface="Cordia New" panose="020B0304020202020204" pitchFamily="34" charset="-34"/>
              </a:rPr>
              <a:t>／</a:t>
            </a:r>
            <a:r>
              <a:rPr lang="ja-JP" sz="2200" kern="100" dirty="0">
                <a:solidFill>
                  <a:srgbClr val="000000"/>
                </a:solidFill>
                <a:effectLst/>
                <a:latin typeface="+mn-ea"/>
                <a:cs typeface="Cordia New" panose="020B0304020202020204" pitchFamily="34" charset="-34"/>
              </a:rPr>
              <a:t>こんにちは</a:t>
            </a:r>
            <a:r>
              <a:rPr lang="ja-JP" sz="2200" kern="100" dirty="0" smtClean="0">
                <a:solidFill>
                  <a:srgbClr val="000000"/>
                </a:solidFill>
                <a:effectLst/>
                <a:latin typeface="+mn-ea"/>
                <a:cs typeface="Cordia New" panose="020B0304020202020204" pitchFamily="34" charset="-34"/>
              </a:rPr>
              <a:t>。</a:t>
            </a:r>
            <a:endParaRPr lang="en-US" altLang="ja-JP" sz="2200" kern="100" dirty="0" smtClean="0">
              <a:solidFill>
                <a:srgbClr val="000000"/>
              </a:solidFill>
              <a:effectLst/>
              <a:latin typeface="+mn-ea"/>
              <a:cs typeface="Cordia New" panose="020B0304020202020204" pitchFamily="34" charset="-34"/>
            </a:endParaRPr>
          </a:p>
          <a:p>
            <a:pPr marL="180975" algn="l">
              <a:spcBef>
                <a:spcPts val="600"/>
              </a:spcBef>
              <a:spcAft>
                <a:spcPts val="0"/>
              </a:spcAft>
            </a:pPr>
            <a:r>
              <a:rPr lang="en-US" kern="100" dirty="0" err="1" smtClean="0">
                <a:solidFill>
                  <a:srgbClr val="000000"/>
                </a:solidFill>
                <a:effectLst/>
                <a:cs typeface="Cordia New" panose="020B0304020202020204" pitchFamily="34" charset="-34"/>
              </a:rPr>
              <a:t>Ohayou</a:t>
            </a:r>
            <a:r>
              <a:rPr lang="en-US" kern="100" dirty="0" smtClean="0">
                <a:solidFill>
                  <a:srgbClr val="000000"/>
                </a:solidFill>
                <a:effectLst/>
                <a:cs typeface="Cordia New" panose="020B0304020202020204" pitchFamily="34" charset="-34"/>
              </a:rPr>
              <a:t> </a:t>
            </a:r>
            <a:r>
              <a:rPr lang="en-US" kern="100" dirty="0" err="1" smtClean="0">
                <a:solidFill>
                  <a:srgbClr val="000000"/>
                </a:solidFill>
                <a:effectLst/>
                <a:cs typeface="Cordia New" panose="020B0304020202020204" pitchFamily="34" charset="-34"/>
              </a:rPr>
              <a:t>gozaimasu</a:t>
            </a:r>
            <a:r>
              <a:rPr lang="en-US" kern="100" dirty="0" smtClean="0">
                <a:solidFill>
                  <a:srgbClr val="000000"/>
                </a:solidFill>
                <a:effectLst/>
                <a:cs typeface="Cordia New" panose="020B0304020202020204" pitchFamily="34" charset="-34"/>
              </a:rPr>
              <a:t>. / Konnichiwa</a:t>
            </a:r>
            <a:r>
              <a:rPr lang="en-US" kern="100" dirty="0">
                <a:solidFill>
                  <a:srgbClr val="000000"/>
                </a:solidFill>
                <a:effectLst/>
                <a:cs typeface="Cordia New" panose="020B0304020202020204" pitchFamily="34" charset="-34"/>
              </a:rPr>
              <a:t>.</a:t>
            </a:r>
            <a:r>
              <a:rPr lang="ja-JP" kern="100" dirty="0">
                <a:solidFill>
                  <a:srgbClr val="000000"/>
                </a:solidFill>
                <a:effectLst/>
                <a:latin typeface="+mn-ea"/>
                <a:cs typeface="Arial" panose="020B0604020202020204" pitchFamily="34" charset="0"/>
              </a:rPr>
              <a:t>　</a:t>
            </a:r>
            <a:endParaRPr lang="ja-JP" kern="100" dirty="0">
              <a:effectLst/>
              <a:latin typeface="+mn-ea"/>
              <a:cs typeface="Cordia New" panose="020B0304020202020204" pitchFamily="34" charset="-34"/>
            </a:endParaRPr>
          </a:p>
          <a:p>
            <a:pPr marL="180975" algn="l">
              <a:spcBef>
                <a:spcPts val="600"/>
              </a:spcBef>
              <a:spcAft>
                <a:spcPts val="0"/>
              </a:spcAft>
            </a:pPr>
            <a:r>
              <a:rPr lang="ja-JP" sz="2200" kern="100" dirty="0">
                <a:solidFill>
                  <a:srgbClr val="000000"/>
                </a:solidFill>
                <a:effectLst/>
                <a:latin typeface="+mn-ea"/>
                <a:cs typeface="Cordia New" panose="020B0304020202020204" pitchFamily="34" charset="-34"/>
              </a:rPr>
              <a:t>アリです。</a:t>
            </a:r>
            <a:r>
              <a:rPr lang="ja-JP" sz="2200" kern="100" dirty="0">
                <a:solidFill>
                  <a:srgbClr val="000000"/>
                </a:solidFill>
                <a:effectLst/>
                <a:latin typeface="+mn-ea"/>
                <a:cs typeface="Arial" panose="020B0604020202020204" pitchFamily="34" charset="0"/>
              </a:rPr>
              <a:t>わたしは　</a:t>
            </a:r>
            <a:r>
              <a:rPr lang="en-US" sz="2200" kern="100" dirty="0">
                <a:solidFill>
                  <a:srgbClr val="000000"/>
                </a:solidFill>
                <a:effectLst/>
                <a:latin typeface="+mn-ea"/>
                <a:cs typeface="Arial" panose="020B0604020202020204" pitchFamily="34" charset="0"/>
              </a:rPr>
              <a:t>16</a:t>
            </a:r>
            <a:r>
              <a:rPr lang="ja-JP" sz="2200" kern="100" dirty="0">
                <a:solidFill>
                  <a:srgbClr val="000000"/>
                </a:solidFill>
                <a:effectLst/>
                <a:latin typeface="+mn-ea"/>
                <a:cs typeface="Arial" panose="020B0604020202020204" pitchFamily="34" charset="0"/>
              </a:rPr>
              <a:t>さいです</a:t>
            </a:r>
            <a:r>
              <a:rPr lang="ja-JP" sz="2200" kern="100" dirty="0" smtClean="0">
                <a:solidFill>
                  <a:srgbClr val="000000"/>
                </a:solidFill>
                <a:effectLst/>
                <a:latin typeface="+mn-ea"/>
                <a:cs typeface="Arial" panose="020B0604020202020204" pitchFamily="34" charset="0"/>
              </a:rPr>
              <a:t>。</a:t>
            </a:r>
            <a:endParaRPr lang="en-US" altLang="ja-JP" sz="2200" kern="100" dirty="0">
              <a:latin typeface="+mn-ea"/>
              <a:cs typeface="Cordia New" panose="020B0304020202020204" pitchFamily="34" charset="-34"/>
            </a:endParaRPr>
          </a:p>
          <a:p>
            <a:pPr marL="180975" algn="l">
              <a:spcBef>
                <a:spcPts val="600"/>
              </a:spcBef>
              <a:spcAft>
                <a:spcPts val="0"/>
              </a:spcAft>
            </a:pPr>
            <a:r>
              <a:rPr lang="en-US" i="1" kern="100" dirty="0" smtClean="0">
                <a:solidFill>
                  <a:srgbClr val="000000"/>
                </a:solidFill>
                <a:effectLst/>
                <a:cs typeface="Cordia New" panose="020B0304020202020204" pitchFamily="34" charset="-34"/>
              </a:rPr>
              <a:t>Ali </a:t>
            </a:r>
            <a:r>
              <a:rPr lang="en-US" kern="100" dirty="0" err="1" smtClean="0">
                <a:solidFill>
                  <a:srgbClr val="000000"/>
                </a:solidFill>
                <a:effectLst/>
                <a:cs typeface="Cordia New" panose="020B0304020202020204" pitchFamily="34" charset="-34"/>
              </a:rPr>
              <a:t>desu</a:t>
            </a:r>
            <a:r>
              <a:rPr lang="en-US" kern="100" dirty="0" smtClean="0">
                <a:solidFill>
                  <a:srgbClr val="000000"/>
                </a:solidFill>
                <a:effectLst/>
                <a:cs typeface="Cordia New" panose="020B0304020202020204" pitchFamily="34" charset="-34"/>
              </a:rPr>
              <a:t>. </a:t>
            </a:r>
            <a:r>
              <a:rPr lang="en-US" kern="100" dirty="0" err="1" smtClean="0">
                <a:solidFill>
                  <a:srgbClr val="000000"/>
                </a:solidFill>
                <a:effectLst/>
                <a:cs typeface="Cordia New" panose="020B0304020202020204" pitchFamily="34" charset="-34"/>
              </a:rPr>
              <a:t>Watashi</a:t>
            </a:r>
            <a:r>
              <a:rPr lang="en-US" kern="100" dirty="0" smtClean="0">
                <a:solidFill>
                  <a:srgbClr val="000000"/>
                </a:solidFill>
                <a:effectLst/>
                <a:cs typeface="Cordia New" panose="020B0304020202020204" pitchFamily="34" charset="-34"/>
              </a:rPr>
              <a:t> </a:t>
            </a:r>
            <a:r>
              <a:rPr lang="en-US" kern="100" dirty="0" err="1">
                <a:solidFill>
                  <a:srgbClr val="000000"/>
                </a:solidFill>
                <a:effectLst/>
                <a:cs typeface="Cordia New" panose="020B0304020202020204" pitchFamily="34" charset="-34"/>
              </a:rPr>
              <a:t>wa</a:t>
            </a:r>
            <a:r>
              <a:rPr lang="en-US" kern="100" dirty="0">
                <a:solidFill>
                  <a:srgbClr val="000000"/>
                </a:solidFill>
                <a:effectLst/>
                <a:cs typeface="Cordia New" panose="020B0304020202020204" pitchFamily="34" charset="-34"/>
              </a:rPr>
              <a:t> </a:t>
            </a:r>
            <a:r>
              <a:rPr lang="en-US" kern="100" dirty="0" err="1">
                <a:solidFill>
                  <a:srgbClr val="000000"/>
                </a:solidFill>
                <a:effectLst/>
                <a:cs typeface="Cordia New" panose="020B0304020202020204" pitchFamily="34" charset="-34"/>
              </a:rPr>
              <a:t>juu-roku-sai</a:t>
            </a:r>
            <a:r>
              <a:rPr lang="en-US" kern="100" dirty="0">
                <a:solidFill>
                  <a:srgbClr val="000000"/>
                </a:solidFill>
                <a:effectLst/>
                <a:cs typeface="Cordia New" panose="020B0304020202020204" pitchFamily="34" charset="-34"/>
              </a:rPr>
              <a:t> </a:t>
            </a:r>
            <a:r>
              <a:rPr lang="en-US" kern="100" dirty="0" err="1" smtClean="0">
                <a:solidFill>
                  <a:srgbClr val="000000"/>
                </a:solidFill>
                <a:effectLst/>
                <a:cs typeface="Cordia New" panose="020B0304020202020204" pitchFamily="34" charset="-34"/>
              </a:rPr>
              <a:t>desu</a:t>
            </a:r>
            <a:r>
              <a:rPr lang="en-US" kern="100" dirty="0" smtClean="0">
                <a:solidFill>
                  <a:srgbClr val="000000"/>
                </a:solidFill>
                <a:effectLst/>
                <a:cs typeface="Cordia New" panose="020B0304020202020204" pitchFamily="34" charset="-34"/>
              </a:rPr>
              <a:t>.</a:t>
            </a:r>
            <a:endParaRPr lang="ja-JP" kern="100" dirty="0">
              <a:effectLst/>
              <a:cs typeface="Cordia New" panose="020B0304020202020204" pitchFamily="34" charset="-34"/>
            </a:endParaRPr>
          </a:p>
          <a:p>
            <a:pPr marL="180975" algn="l">
              <a:spcBef>
                <a:spcPts val="600"/>
              </a:spcBef>
              <a:spcAft>
                <a:spcPts val="0"/>
              </a:spcAft>
            </a:pPr>
            <a:r>
              <a:rPr lang="ja-JP" sz="2200" kern="100" dirty="0">
                <a:solidFill>
                  <a:srgbClr val="000000"/>
                </a:solidFill>
                <a:effectLst/>
                <a:latin typeface="+mn-ea"/>
                <a:cs typeface="Cordia New" panose="020B0304020202020204" pitchFamily="34" charset="-34"/>
              </a:rPr>
              <a:t>たんじょうびは　</a:t>
            </a:r>
            <a:r>
              <a:rPr lang="en-US" sz="2200" kern="100" dirty="0">
                <a:solidFill>
                  <a:srgbClr val="000000"/>
                </a:solidFill>
                <a:effectLst/>
                <a:latin typeface="+mn-ea"/>
                <a:cs typeface="Cordia New" panose="020B0304020202020204" pitchFamily="34" charset="-34"/>
              </a:rPr>
              <a:t>5</a:t>
            </a:r>
            <a:r>
              <a:rPr lang="ja-JP" sz="2200" kern="100" dirty="0" err="1">
                <a:solidFill>
                  <a:srgbClr val="000000"/>
                </a:solidFill>
                <a:effectLst/>
                <a:latin typeface="+mn-ea"/>
                <a:cs typeface="Cordia New" panose="020B0304020202020204" pitchFamily="34" charset="-34"/>
              </a:rPr>
              <a:t>がつみっかです</a:t>
            </a:r>
            <a:r>
              <a:rPr lang="ja-JP" sz="2200" kern="100" dirty="0" smtClean="0">
                <a:solidFill>
                  <a:srgbClr val="000000"/>
                </a:solidFill>
                <a:effectLst/>
                <a:latin typeface="+mn-ea"/>
                <a:cs typeface="Cordia New" panose="020B0304020202020204" pitchFamily="34" charset="-34"/>
              </a:rPr>
              <a:t>。</a:t>
            </a:r>
            <a:endParaRPr lang="en-US" altLang="ja-JP" sz="2200" kern="100" dirty="0">
              <a:latin typeface="+mn-ea"/>
              <a:cs typeface="Cordia New" panose="020B0304020202020204" pitchFamily="34" charset="-34"/>
            </a:endParaRPr>
          </a:p>
          <a:p>
            <a:pPr marL="180975" algn="l">
              <a:spcBef>
                <a:spcPts val="600"/>
              </a:spcBef>
              <a:spcAft>
                <a:spcPts val="0"/>
              </a:spcAft>
            </a:pPr>
            <a:r>
              <a:rPr lang="en-US" kern="100" dirty="0" err="1" smtClean="0">
                <a:solidFill>
                  <a:srgbClr val="000000"/>
                </a:solidFill>
                <a:effectLst/>
                <a:cs typeface="Cordia New" panose="020B0304020202020204" pitchFamily="34" charset="-34"/>
              </a:rPr>
              <a:t>Tanjoubi</a:t>
            </a:r>
            <a:r>
              <a:rPr lang="en-US" kern="100" dirty="0" smtClean="0">
                <a:solidFill>
                  <a:srgbClr val="000000"/>
                </a:solidFill>
                <a:effectLst/>
                <a:cs typeface="Cordia New" panose="020B0304020202020204" pitchFamily="34" charset="-34"/>
              </a:rPr>
              <a:t> </a:t>
            </a:r>
            <a:r>
              <a:rPr lang="en-US" kern="100" dirty="0" err="1" smtClean="0">
                <a:solidFill>
                  <a:srgbClr val="000000"/>
                </a:solidFill>
                <a:effectLst/>
                <a:cs typeface="Cordia New" panose="020B0304020202020204" pitchFamily="34" charset="-34"/>
              </a:rPr>
              <a:t>wa</a:t>
            </a:r>
            <a:r>
              <a:rPr lang="en-US" kern="100" dirty="0" smtClean="0">
                <a:solidFill>
                  <a:srgbClr val="000000"/>
                </a:solidFill>
                <a:effectLst/>
                <a:cs typeface="Cordia New" panose="020B0304020202020204" pitchFamily="34" charset="-34"/>
              </a:rPr>
              <a:t> go-</a:t>
            </a:r>
            <a:r>
              <a:rPr lang="en-US" kern="100" dirty="0" err="1" smtClean="0">
                <a:solidFill>
                  <a:srgbClr val="000000"/>
                </a:solidFill>
                <a:effectLst/>
                <a:cs typeface="Cordia New" panose="020B0304020202020204" pitchFamily="34" charset="-34"/>
              </a:rPr>
              <a:t>gatsu</a:t>
            </a:r>
            <a:r>
              <a:rPr lang="en-US" kern="100" dirty="0" smtClean="0">
                <a:solidFill>
                  <a:srgbClr val="000000"/>
                </a:solidFill>
                <a:effectLst/>
                <a:cs typeface="Cordia New" panose="020B0304020202020204" pitchFamily="34" charset="-34"/>
              </a:rPr>
              <a:t> </a:t>
            </a:r>
            <a:r>
              <a:rPr lang="en-US" kern="100" dirty="0" err="1">
                <a:solidFill>
                  <a:srgbClr val="000000"/>
                </a:solidFill>
                <a:effectLst/>
                <a:cs typeface="Cordia New" panose="020B0304020202020204" pitchFamily="34" charset="-34"/>
              </a:rPr>
              <a:t>mikka</a:t>
            </a:r>
            <a:r>
              <a:rPr lang="en-US" kern="100" dirty="0">
                <a:solidFill>
                  <a:srgbClr val="000000"/>
                </a:solidFill>
                <a:effectLst/>
                <a:cs typeface="Cordia New" panose="020B0304020202020204" pitchFamily="34" charset="-34"/>
              </a:rPr>
              <a:t>  </a:t>
            </a:r>
            <a:r>
              <a:rPr lang="en-US" kern="100" dirty="0" err="1" smtClean="0">
                <a:solidFill>
                  <a:srgbClr val="000000"/>
                </a:solidFill>
                <a:effectLst/>
                <a:cs typeface="Cordia New" panose="020B0304020202020204" pitchFamily="34" charset="-34"/>
              </a:rPr>
              <a:t>desu</a:t>
            </a:r>
            <a:r>
              <a:rPr lang="en-US" kern="100" dirty="0" smtClean="0">
                <a:solidFill>
                  <a:srgbClr val="000000"/>
                </a:solidFill>
                <a:effectLst/>
                <a:cs typeface="Cordia New" panose="020B0304020202020204" pitchFamily="34" charset="-34"/>
              </a:rPr>
              <a:t>.</a:t>
            </a:r>
          </a:p>
          <a:p>
            <a:pPr marL="180975" algn="l">
              <a:spcBef>
                <a:spcPts val="600"/>
              </a:spcBef>
              <a:spcAft>
                <a:spcPts val="0"/>
              </a:spcAft>
            </a:pPr>
            <a:r>
              <a:rPr lang="ja-JP" sz="2200" kern="100" dirty="0" smtClean="0">
                <a:solidFill>
                  <a:srgbClr val="000000"/>
                </a:solidFill>
                <a:effectLst/>
                <a:latin typeface="+mn-ea"/>
                <a:cs typeface="Cordia New" panose="020B0304020202020204" pitchFamily="34" charset="-34"/>
              </a:rPr>
              <a:t>わたし</a:t>
            </a:r>
            <a:r>
              <a:rPr lang="ja-JP" sz="2200" kern="100" dirty="0">
                <a:solidFill>
                  <a:srgbClr val="000000"/>
                </a:solidFill>
                <a:effectLst/>
                <a:latin typeface="+mn-ea"/>
                <a:cs typeface="Cordia New" panose="020B0304020202020204" pitchFamily="34" charset="-34"/>
              </a:rPr>
              <a:t>の　ゆめは　</a:t>
            </a:r>
            <a:r>
              <a:rPr lang="ja-JP" sz="2200" kern="100" dirty="0" err="1">
                <a:solidFill>
                  <a:srgbClr val="000000"/>
                </a:solidFill>
                <a:effectLst/>
                <a:latin typeface="+mn-ea"/>
                <a:cs typeface="Cordia New" panose="020B0304020202020204" pitchFamily="34" charset="-34"/>
              </a:rPr>
              <a:t>か</a:t>
            </a:r>
            <a:r>
              <a:rPr lang="ja-JP" sz="2200" kern="100" dirty="0">
                <a:solidFill>
                  <a:srgbClr val="000000"/>
                </a:solidFill>
                <a:effectLst/>
                <a:latin typeface="+mn-ea"/>
                <a:cs typeface="Cordia New" panose="020B0304020202020204" pitchFamily="34" charset="-34"/>
              </a:rPr>
              <a:t>しゅです</a:t>
            </a:r>
            <a:r>
              <a:rPr lang="ja-JP" sz="2200" kern="100" dirty="0" smtClean="0">
                <a:solidFill>
                  <a:srgbClr val="000000"/>
                </a:solidFill>
                <a:effectLst/>
                <a:latin typeface="+mn-ea"/>
                <a:cs typeface="Cordia New" panose="020B0304020202020204" pitchFamily="34" charset="-34"/>
              </a:rPr>
              <a:t>。</a:t>
            </a:r>
            <a:endParaRPr lang="en-US" altLang="ja-JP" sz="2200" kern="100" dirty="0">
              <a:latin typeface="+mn-ea"/>
              <a:cs typeface="Cordia New" panose="020B0304020202020204" pitchFamily="34" charset="-34"/>
            </a:endParaRPr>
          </a:p>
          <a:p>
            <a:pPr marL="180975" algn="l">
              <a:spcBef>
                <a:spcPts val="600"/>
              </a:spcBef>
              <a:spcAft>
                <a:spcPts val="0"/>
              </a:spcAft>
            </a:pPr>
            <a:r>
              <a:rPr lang="en-US" kern="100" dirty="0" err="1" smtClean="0">
                <a:solidFill>
                  <a:srgbClr val="000000"/>
                </a:solidFill>
                <a:effectLst/>
                <a:cs typeface="Cordia New" panose="020B0304020202020204" pitchFamily="34" charset="-34"/>
              </a:rPr>
              <a:t>Watashi</a:t>
            </a:r>
            <a:r>
              <a:rPr lang="en-US" kern="100" dirty="0" smtClean="0">
                <a:solidFill>
                  <a:srgbClr val="000000"/>
                </a:solidFill>
                <a:effectLst/>
                <a:cs typeface="Cordia New" panose="020B0304020202020204" pitchFamily="34" charset="-34"/>
              </a:rPr>
              <a:t> </a:t>
            </a:r>
            <a:r>
              <a:rPr lang="en-US" kern="100" dirty="0">
                <a:solidFill>
                  <a:srgbClr val="000000"/>
                </a:solidFill>
                <a:effectLst/>
                <a:cs typeface="Cordia New" panose="020B0304020202020204" pitchFamily="34" charset="-34"/>
              </a:rPr>
              <a:t>no </a:t>
            </a:r>
            <a:r>
              <a:rPr lang="en-US" kern="100" dirty="0" err="1">
                <a:solidFill>
                  <a:srgbClr val="000000"/>
                </a:solidFill>
                <a:effectLst/>
                <a:cs typeface="Cordia New" panose="020B0304020202020204" pitchFamily="34" charset="-34"/>
              </a:rPr>
              <a:t>yume</a:t>
            </a:r>
            <a:r>
              <a:rPr lang="en-US" kern="100" dirty="0">
                <a:solidFill>
                  <a:srgbClr val="000000"/>
                </a:solidFill>
                <a:effectLst/>
                <a:cs typeface="Cordia New" panose="020B0304020202020204" pitchFamily="34" charset="-34"/>
              </a:rPr>
              <a:t> </a:t>
            </a:r>
            <a:r>
              <a:rPr lang="en-US" kern="100" dirty="0" err="1">
                <a:solidFill>
                  <a:srgbClr val="000000"/>
                </a:solidFill>
                <a:effectLst/>
                <a:cs typeface="Cordia New" panose="020B0304020202020204" pitchFamily="34" charset="-34"/>
              </a:rPr>
              <a:t>wa</a:t>
            </a:r>
            <a:r>
              <a:rPr lang="en-US" kern="100" dirty="0">
                <a:solidFill>
                  <a:srgbClr val="000000"/>
                </a:solidFill>
                <a:effectLst/>
                <a:cs typeface="Cordia New" panose="020B0304020202020204" pitchFamily="34" charset="-34"/>
              </a:rPr>
              <a:t> </a:t>
            </a:r>
            <a:r>
              <a:rPr lang="en-US" kern="100" dirty="0" err="1">
                <a:solidFill>
                  <a:srgbClr val="000000"/>
                </a:solidFill>
                <a:effectLst/>
                <a:cs typeface="Cordia New" panose="020B0304020202020204" pitchFamily="34" charset="-34"/>
              </a:rPr>
              <a:t>kashu</a:t>
            </a:r>
            <a:r>
              <a:rPr lang="en-US" kern="100" dirty="0">
                <a:solidFill>
                  <a:srgbClr val="000000"/>
                </a:solidFill>
                <a:effectLst/>
                <a:cs typeface="Cordia New" panose="020B0304020202020204" pitchFamily="34" charset="-34"/>
              </a:rPr>
              <a:t> </a:t>
            </a:r>
            <a:r>
              <a:rPr lang="en-US" kern="100" dirty="0" err="1" smtClean="0">
                <a:solidFill>
                  <a:srgbClr val="000000"/>
                </a:solidFill>
                <a:effectLst/>
                <a:cs typeface="Cordia New" panose="020B0304020202020204" pitchFamily="34" charset="-34"/>
              </a:rPr>
              <a:t>desu</a:t>
            </a:r>
            <a:r>
              <a:rPr lang="en-US" kern="100" dirty="0" smtClean="0">
                <a:solidFill>
                  <a:srgbClr val="000000"/>
                </a:solidFill>
                <a:effectLst/>
                <a:cs typeface="Cordia New" panose="020B0304020202020204" pitchFamily="34" charset="-34"/>
              </a:rPr>
              <a:t>.</a:t>
            </a:r>
          </a:p>
          <a:p>
            <a:pPr marL="180975">
              <a:spcBef>
                <a:spcPts val="600"/>
              </a:spcBef>
            </a:pPr>
            <a:endParaRPr lang="en-US" altLang="ja-JP" sz="1600" kern="100" dirty="0">
              <a:solidFill>
                <a:schemeClr val="tx1"/>
              </a:solidFill>
              <a:cs typeface="Cordia New" panose="020B0304020202020204" pitchFamily="34" charset="-34"/>
            </a:endParaRPr>
          </a:p>
          <a:p>
            <a:pPr marL="180975">
              <a:spcBef>
                <a:spcPts val="600"/>
              </a:spcBef>
            </a:pPr>
            <a:r>
              <a:rPr lang="en-US" altLang="ja-JP" sz="2200" kern="100" dirty="0" smtClean="0">
                <a:solidFill>
                  <a:schemeClr val="tx1"/>
                </a:solidFill>
                <a:cs typeface="Cordia New" panose="020B0304020202020204" pitchFamily="34" charset="-34"/>
              </a:rPr>
              <a:t>Agar </a:t>
            </a:r>
            <a:r>
              <a:rPr lang="en-US" altLang="ja-JP" sz="2200" kern="100" dirty="0" err="1">
                <a:solidFill>
                  <a:schemeClr val="tx1"/>
                </a:solidFill>
                <a:cs typeface="Cordia New" panose="020B0304020202020204" pitchFamily="34" charset="-34"/>
              </a:rPr>
              <a:t>dapat</a:t>
            </a:r>
            <a:r>
              <a:rPr lang="en-US" altLang="ja-JP" sz="2200" kern="100" dirty="0">
                <a:solidFill>
                  <a:schemeClr val="tx1"/>
                </a:solidFill>
                <a:cs typeface="Cordia New" panose="020B0304020202020204" pitchFamily="34" charset="-34"/>
              </a:rPr>
              <a:t> </a:t>
            </a:r>
            <a:r>
              <a:rPr lang="en-US" altLang="ja-JP" sz="2200" kern="100" dirty="0" err="1">
                <a:solidFill>
                  <a:schemeClr val="tx1"/>
                </a:solidFill>
                <a:cs typeface="Cordia New" panose="020B0304020202020204" pitchFamily="34" charset="-34"/>
              </a:rPr>
              <a:t>menjadi</a:t>
            </a:r>
            <a:r>
              <a:rPr lang="en-US" altLang="ja-JP" sz="2200" kern="100" dirty="0">
                <a:solidFill>
                  <a:schemeClr val="tx1"/>
                </a:solidFill>
                <a:cs typeface="Cordia New" panose="020B0304020202020204" pitchFamily="34" charset="-34"/>
              </a:rPr>
              <a:t> </a:t>
            </a:r>
            <a:r>
              <a:rPr lang="en-US" altLang="ja-JP" sz="2200" kern="100" dirty="0" err="1">
                <a:solidFill>
                  <a:schemeClr val="tx1"/>
                </a:solidFill>
                <a:cs typeface="Cordia New" panose="020B0304020202020204" pitchFamily="34" charset="-34"/>
              </a:rPr>
              <a:t>penyanyi</a:t>
            </a:r>
            <a:r>
              <a:rPr lang="en-US" altLang="ja-JP" sz="2200" kern="100" dirty="0">
                <a:solidFill>
                  <a:schemeClr val="tx1"/>
                </a:solidFill>
                <a:cs typeface="Cordia New" panose="020B0304020202020204" pitchFamily="34" charset="-34"/>
              </a:rPr>
              <a:t> yang </a:t>
            </a:r>
            <a:r>
              <a:rPr lang="en-US" altLang="ja-JP" sz="2200" kern="100" dirty="0" err="1">
                <a:solidFill>
                  <a:schemeClr val="tx1"/>
                </a:solidFill>
                <a:cs typeface="Cordia New" panose="020B0304020202020204" pitchFamily="34" charset="-34"/>
              </a:rPr>
              <a:t>baik</a:t>
            </a:r>
            <a:r>
              <a:rPr lang="en-US" altLang="ja-JP" sz="2200" kern="100" dirty="0">
                <a:solidFill>
                  <a:schemeClr val="tx1"/>
                </a:solidFill>
                <a:cs typeface="Cordia New" panose="020B0304020202020204" pitchFamily="34" charset="-34"/>
              </a:rPr>
              <a:t>, </a:t>
            </a:r>
            <a:r>
              <a:rPr lang="en-US" altLang="ja-JP" sz="2200" kern="100" dirty="0" err="1">
                <a:solidFill>
                  <a:schemeClr val="tx1"/>
                </a:solidFill>
                <a:cs typeface="Cordia New" panose="020B0304020202020204" pitchFamily="34" charset="-34"/>
              </a:rPr>
              <a:t>saya</a:t>
            </a:r>
            <a:r>
              <a:rPr lang="en-US" altLang="ja-JP" sz="2200" kern="100" dirty="0">
                <a:solidFill>
                  <a:schemeClr val="tx1"/>
                </a:solidFill>
                <a:cs typeface="Cordia New" panose="020B0304020202020204" pitchFamily="34" charset="-34"/>
              </a:rPr>
              <a:t> </a:t>
            </a:r>
            <a:r>
              <a:rPr lang="en-US" altLang="ja-JP" sz="2200" kern="100" dirty="0" err="1">
                <a:solidFill>
                  <a:schemeClr val="tx1"/>
                </a:solidFill>
                <a:cs typeface="Cordia New" panose="020B0304020202020204" pitchFamily="34" charset="-34"/>
              </a:rPr>
              <a:t>sering</a:t>
            </a:r>
            <a:r>
              <a:rPr lang="en-US" altLang="ja-JP" sz="2200" kern="100" dirty="0">
                <a:solidFill>
                  <a:schemeClr val="tx1"/>
                </a:solidFill>
                <a:cs typeface="Cordia New" panose="020B0304020202020204" pitchFamily="34" charset="-34"/>
              </a:rPr>
              <a:t> </a:t>
            </a:r>
            <a:r>
              <a:rPr lang="en-US" altLang="ja-JP" sz="2200" kern="100" dirty="0" err="1">
                <a:solidFill>
                  <a:schemeClr val="tx1"/>
                </a:solidFill>
                <a:cs typeface="Cordia New" panose="020B0304020202020204" pitchFamily="34" charset="-34"/>
              </a:rPr>
              <a:t>mendengarkan</a:t>
            </a:r>
            <a:r>
              <a:rPr lang="en-US" altLang="ja-JP" sz="2200" kern="100" dirty="0">
                <a:solidFill>
                  <a:schemeClr val="tx1"/>
                </a:solidFill>
                <a:cs typeface="Cordia New" panose="020B0304020202020204" pitchFamily="34" charset="-34"/>
              </a:rPr>
              <a:t> </a:t>
            </a:r>
            <a:r>
              <a:rPr lang="en-US" altLang="ja-JP" sz="2200" kern="100" dirty="0" err="1">
                <a:solidFill>
                  <a:schemeClr val="tx1"/>
                </a:solidFill>
                <a:cs typeface="Cordia New" panose="020B0304020202020204" pitchFamily="34" charset="-34"/>
              </a:rPr>
              <a:t>penyanyi</a:t>
            </a:r>
            <a:r>
              <a:rPr lang="en-US" altLang="ja-JP" sz="2200" kern="100" dirty="0">
                <a:solidFill>
                  <a:schemeClr val="tx1"/>
                </a:solidFill>
                <a:cs typeface="Cordia New" panose="020B0304020202020204" pitchFamily="34" charset="-34"/>
              </a:rPr>
              <a:t> </a:t>
            </a:r>
            <a:r>
              <a:rPr lang="en-US" altLang="ja-JP" sz="2200" kern="100" dirty="0" err="1">
                <a:solidFill>
                  <a:schemeClr val="tx1"/>
                </a:solidFill>
                <a:cs typeface="Cordia New" panose="020B0304020202020204" pitchFamily="34" charset="-34"/>
              </a:rPr>
              <a:t>kesukaan</a:t>
            </a:r>
            <a:r>
              <a:rPr lang="en-US" altLang="ja-JP" sz="2200" kern="100" dirty="0">
                <a:solidFill>
                  <a:schemeClr val="tx1"/>
                </a:solidFill>
                <a:cs typeface="Cordia New" panose="020B0304020202020204" pitchFamily="34" charset="-34"/>
              </a:rPr>
              <a:t> </a:t>
            </a:r>
            <a:r>
              <a:rPr lang="en-US" altLang="ja-JP" sz="2200" kern="100" dirty="0" err="1">
                <a:solidFill>
                  <a:schemeClr val="tx1"/>
                </a:solidFill>
                <a:cs typeface="Cordia New" panose="020B0304020202020204" pitchFamily="34" charset="-34"/>
              </a:rPr>
              <a:t>dan</a:t>
            </a:r>
            <a:r>
              <a:rPr lang="en-US" altLang="ja-JP" sz="2200" kern="100" dirty="0">
                <a:solidFill>
                  <a:schemeClr val="tx1"/>
                </a:solidFill>
                <a:cs typeface="Cordia New" panose="020B0304020202020204" pitchFamily="34" charset="-34"/>
              </a:rPr>
              <a:t> </a:t>
            </a:r>
            <a:r>
              <a:rPr lang="en-US" altLang="ja-JP" sz="2200" kern="100" dirty="0" err="1">
                <a:solidFill>
                  <a:schemeClr val="tx1"/>
                </a:solidFill>
                <a:cs typeface="Cordia New" panose="020B0304020202020204" pitchFamily="34" charset="-34"/>
              </a:rPr>
              <a:t>berlatih</a:t>
            </a:r>
            <a:r>
              <a:rPr lang="en-US" altLang="ja-JP" sz="2200" kern="100" dirty="0">
                <a:solidFill>
                  <a:schemeClr val="tx1"/>
                </a:solidFill>
                <a:cs typeface="Cordia New" panose="020B0304020202020204" pitchFamily="34" charset="-34"/>
              </a:rPr>
              <a:t> </a:t>
            </a:r>
            <a:r>
              <a:rPr lang="en-US" altLang="ja-JP" sz="2200" kern="100" dirty="0" err="1" smtClean="0">
                <a:solidFill>
                  <a:schemeClr val="tx1"/>
                </a:solidFill>
                <a:cs typeface="Cordia New" panose="020B0304020202020204" pitchFamily="34" charset="-34"/>
              </a:rPr>
              <a:t>bernyanyi</a:t>
            </a:r>
            <a:r>
              <a:rPr lang="en-US" altLang="ja-JP" sz="2200" kern="100" dirty="0" smtClean="0">
                <a:solidFill>
                  <a:schemeClr val="tx1"/>
                </a:solidFill>
                <a:cs typeface="Cordia New" panose="020B0304020202020204" pitchFamily="34" charset="-34"/>
              </a:rPr>
              <a:t>.</a:t>
            </a:r>
            <a:r>
              <a:rPr lang="en-US" altLang="ja-JP" sz="2200" kern="100" dirty="0" smtClean="0">
                <a:cs typeface="Cordia New" panose="020B0304020202020204" pitchFamily="34" charset="-34"/>
              </a:rPr>
              <a:t>.</a:t>
            </a:r>
            <a:endParaRPr lang="ja-JP" sz="2200" kern="100" dirty="0">
              <a:effectLst/>
              <a:cs typeface="Cordia New" panose="020B0304020202020204" pitchFamily="34" charset="-34"/>
            </a:endParaRPr>
          </a:p>
        </p:txBody>
      </p:sp>
      <p:grpSp>
        <p:nvGrpSpPr>
          <p:cNvPr id="8" name="グループ化 7"/>
          <p:cNvGrpSpPr/>
          <p:nvPr/>
        </p:nvGrpSpPr>
        <p:grpSpPr>
          <a:xfrm>
            <a:off x="0" y="164102"/>
            <a:ext cx="9119125" cy="435860"/>
            <a:chOff x="0" y="164102"/>
            <a:chExt cx="9119125" cy="435860"/>
          </a:xfrm>
        </p:grpSpPr>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79512" y="404664"/>
            <a:ext cx="3693769" cy="596790"/>
          </a:xfrm>
        </p:spPr>
        <p:txBody>
          <a:bodyPr>
            <a:normAutofit fontScale="90000"/>
          </a:bodyPr>
          <a:lstStyle/>
          <a:p>
            <a:pPr algn="l"/>
            <a:r>
              <a:rPr lang="en-US" altLang="ja-JP" sz="3500" b="1" dirty="0" err="1">
                <a:solidFill>
                  <a:srgbClr val="39B54A"/>
                </a:solidFill>
                <a:latin typeface="+mn-lt"/>
              </a:rPr>
              <a:t>Contoh</a:t>
            </a:r>
            <a:r>
              <a:rPr lang="en-US" altLang="ja-JP" sz="3500" b="1" dirty="0">
                <a:solidFill>
                  <a:srgbClr val="39B54A"/>
                </a:solidFill>
                <a:latin typeface="+mn-lt"/>
              </a:rPr>
              <a:t> </a:t>
            </a:r>
            <a:r>
              <a:rPr lang="en-US" altLang="ja-JP" sz="3500" b="1" dirty="0" err="1">
                <a:solidFill>
                  <a:srgbClr val="39B54A"/>
                </a:solidFill>
                <a:latin typeface="+mn-lt"/>
              </a:rPr>
              <a:t>Presentasi</a:t>
            </a:r>
            <a:r>
              <a:rPr lang="ja-JP" altLang="ja-JP" sz="3500" b="1" dirty="0">
                <a:solidFill>
                  <a:srgbClr val="39B54A"/>
                </a:solidFill>
                <a:latin typeface="+mn-lt"/>
              </a:rPr>
              <a:t>　</a:t>
            </a:r>
            <a:r>
              <a:rPr lang="en-US" altLang="ja-JP" sz="3500" b="1" dirty="0">
                <a:solidFill>
                  <a:srgbClr val="39B54A"/>
                </a:solidFill>
                <a:latin typeface="+mn-lt"/>
              </a:rPr>
              <a:t> </a:t>
            </a:r>
            <a:endParaRPr kumimoji="1" lang="ja-JP" altLang="en-US" sz="3500" b="1" dirty="0">
              <a:solidFill>
                <a:srgbClr val="39B54A"/>
              </a:solidFill>
              <a:latin typeface="+mn-lt"/>
            </a:endParaRPr>
          </a:p>
        </p:txBody>
      </p:sp>
      <p:pic>
        <p:nvPicPr>
          <p:cNvPr id="3" name="03070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extLst>
              <a:ext uri="{28A0092B-C50C-407E-A947-70E740481C1C}">
                <a14:useLocalDpi xmlns:a14="http://schemas.microsoft.com/office/drawing/2010/main" val="0"/>
              </a:ext>
            </a:extLst>
          </a:blip>
          <a:stretch>
            <a:fillRect/>
          </a:stretch>
        </p:blipFill>
        <p:spPr>
          <a:xfrm>
            <a:off x="3419872" y="451098"/>
            <a:ext cx="504225" cy="486000"/>
          </a:xfrm>
          <a:prstGeom prst="rect">
            <a:avLst/>
          </a:prstGeom>
        </p:spPr>
      </p:pic>
    </p:spTree>
    <p:extLst>
      <p:ext uri="{BB962C8B-B14F-4D97-AF65-F5344CB8AC3E}">
        <p14:creationId xmlns:p14="http://schemas.microsoft.com/office/powerpoint/2010/main" val="2160244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71600" y="1988840"/>
            <a:ext cx="7332748" cy="4104456"/>
          </a:xfrm>
        </p:spPr>
        <p:txBody>
          <a:bodyPr>
            <a:normAutofit/>
          </a:bodyPr>
          <a:lstStyle/>
          <a:p>
            <a:pPr marL="0" indent="0">
              <a:spcBef>
                <a:spcPts val="0"/>
              </a:spcBef>
              <a:spcAft>
                <a:spcPts val="1800"/>
              </a:spcAft>
              <a:buNone/>
            </a:pPr>
            <a:r>
              <a:rPr lang="ja-JP" altLang="ja-JP" sz="2400" dirty="0"/>
              <a:t>（</a:t>
            </a:r>
            <a:r>
              <a:rPr lang="en-US" altLang="ja-JP" sz="2400" dirty="0"/>
              <a:t>4</a:t>
            </a:r>
            <a:r>
              <a:rPr lang="ja-JP" altLang="ja-JP" sz="2400" dirty="0" smtClean="0"/>
              <a:t>）</a:t>
            </a:r>
            <a:r>
              <a:rPr lang="en-US" altLang="ja-JP" sz="2400" dirty="0" smtClean="0"/>
              <a:t> </a:t>
            </a:r>
            <a:r>
              <a:rPr lang="ja-JP" altLang="ja-JP" sz="2400" dirty="0" smtClean="0"/>
              <a:t>ゆめ</a:t>
            </a:r>
            <a:r>
              <a:rPr lang="ja-JP" altLang="ja-JP" sz="2400" dirty="0"/>
              <a:t>は　</a:t>
            </a:r>
            <a:r>
              <a:rPr lang="en-US" altLang="ja-JP" sz="2400" dirty="0"/>
              <a:t>(</a:t>
            </a:r>
            <a:r>
              <a:rPr lang="ja-JP" altLang="ja-JP" sz="2400" u="dotted" dirty="0"/>
              <a:t>　　　　　</a:t>
            </a:r>
            <a:r>
              <a:rPr lang="en-US" altLang="ja-JP" sz="2400" dirty="0"/>
              <a:t>)</a:t>
            </a:r>
            <a:r>
              <a:rPr lang="ja-JP" altLang="ja-JP" sz="2400" dirty="0" smtClean="0"/>
              <a:t>です</a:t>
            </a:r>
            <a:r>
              <a:rPr lang="ja-JP" altLang="en-US" sz="2400" dirty="0" smtClean="0"/>
              <a:t>。</a:t>
            </a:r>
            <a:endParaRPr lang="en-US" altLang="ja-JP" sz="2400" dirty="0" smtClean="0"/>
          </a:p>
          <a:p>
            <a:pPr marL="0" indent="0">
              <a:spcBef>
                <a:spcPts val="0"/>
              </a:spcBef>
              <a:spcAft>
                <a:spcPts val="1800"/>
              </a:spcAft>
              <a:buNone/>
            </a:pPr>
            <a:endParaRPr lang="en-US" altLang="ja-JP" sz="2400" dirty="0" smtClean="0"/>
          </a:p>
          <a:p>
            <a:pPr marL="0" indent="0">
              <a:spcBef>
                <a:spcPts val="0"/>
              </a:spcBef>
              <a:spcAft>
                <a:spcPts val="1800"/>
              </a:spcAft>
              <a:buNone/>
            </a:pPr>
            <a:r>
              <a:rPr lang="ja-JP" altLang="ja-JP" sz="2400" dirty="0"/>
              <a:t>（</a:t>
            </a:r>
            <a:r>
              <a:rPr lang="en-US" altLang="ja-JP" sz="2400" dirty="0"/>
              <a:t>5</a:t>
            </a:r>
            <a:r>
              <a:rPr lang="ja-JP" altLang="ja-JP" sz="2400" dirty="0"/>
              <a:t>）</a:t>
            </a:r>
            <a:r>
              <a:rPr lang="en-US" altLang="ja-JP" sz="2400" dirty="0"/>
              <a:t>  (</a:t>
            </a:r>
            <a:r>
              <a:rPr lang="ja-JP" altLang="ja-JP" sz="2400" u="dotted" dirty="0"/>
              <a:t>　　　　　</a:t>
            </a:r>
            <a:r>
              <a:rPr lang="en-US" altLang="ja-JP" sz="2400" dirty="0"/>
              <a:t>) </a:t>
            </a:r>
            <a:r>
              <a:rPr lang="ja-JP" altLang="ja-JP" sz="2400" dirty="0"/>
              <a:t>の　</a:t>
            </a:r>
            <a:r>
              <a:rPr lang="en-US" altLang="ja-JP" sz="2400" dirty="0"/>
              <a:t>(</a:t>
            </a:r>
            <a:r>
              <a:rPr lang="ja-JP" altLang="ja-JP" sz="2400" u="dotted" dirty="0"/>
              <a:t>　　　　　</a:t>
            </a:r>
            <a:r>
              <a:rPr lang="en-US" altLang="ja-JP" sz="2400" dirty="0"/>
              <a:t>) </a:t>
            </a:r>
            <a:endParaRPr lang="ja-JP" altLang="ja-JP" sz="2400" dirty="0"/>
          </a:p>
          <a:p>
            <a:pPr marL="0" indent="0">
              <a:spcBef>
                <a:spcPts val="0"/>
              </a:spcBef>
              <a:spcAft>
                <a:spcPts val="1800"/>
              </a:spcAft>
              <a:buNone/>
            </a:pPr>
            <a:endParaRPr lang="ja-JP" altLang="ja-JP" sz="2400" dirty="0"/>
          </a:p>
        </p:txBody>
      </p:sp>
      <p:grpSp>
        <p:nvGrpSpPr>
          <p:cNvPr id="6" name="グループ化 5"/>
          <p:cNvGrpSpPr/>
          <p:nvPr/>
        </p:nvGrpSpPr>
        <p:grpSpPr>
          <a:xfrm>
            <a:off x="0" y="164102"/>
            <a:ext cx="9119125" cy="435860"/>
            <a:chOff x="0" y="164102"/>
            <a:chExt cx="9119125" cy="43586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テキスト ボックス 9"/>
          <p:cNvSpPr txBox="1"/>
          <p:nvPr/>
        </p:nvSpPr>
        <p:spPr>
          <a:xfrm>
            <a:off x="3900329" y="2348880"/>
            <a:ext cx="861693" cy="338554"/>
          </a:xfrm>
          <a:prstGeom prst="rect">
            <a:avLst/>
          </a:prstGeom>
          <a:noFill/>
        </p:spPr>
        <p:txBody>
          <a:bodyPr wrap="square" rtlCol="0">
            <a:spAutoFit/>
          </a:bodyPr>
          <a:lstStyle/>
          <a:p>
            <a:r>
              <a:rPr lang="en-US" altLang="ja-JP" sz="1600" dirty="0" err="1"/>
              <a:t>d</a:t>
            </a:r>
            <a:r>
              <a:rPr kumimoji="1" lang="en-US" altLang="ja-JP" sz="1600" dirty="0" err="1" smtClean="0"/>
              <a:t>esu</a:t>
            </a:r>
            <a:r>
              <a:rPr kumimoji="1" lang="en-US" altLang="ja-JP" sz="1600" dirty="0" smtClean="0"/>
              <a:t>.</a:t>
            </a:r>
            <a:endParaRPr kumimoji="1" lang="ja-JP" altLang="en-US" sz="1600" dirty="0"/>
          </a:p>
        </p:txBody>
      </p:sp>
      <p:sp>
        <p:nvSpPr>
          <p:cNvPr id="11" name="テキスト ボックス 10"/>
          <p:cNvSpPr txBox="1"/>
          <p:nvPr/>
        </p:nvSpPr>
        <p:spPr>
          <a:xfrm>
            <a:off x="1535596" y="2348880"/>
            <a:ext cx="1089214" cy="338554"/>
          </a:xfrm>
          <a:prstGeom prst="rect">
            <a:avLst/>
          </a:prstGeom>
          <a:noFill/>
        </p:spPr>
        <p:txBody>
          <a:bodyPr wrap="square" rtlCol="0">
            <a:spAutoFit/>
          </a:bodyPr>
          <a:lstStyle/>
          <a:p>
            <a:r>
              <a:rPr kumimoji="1" lang="en-US" altLang="ja-JP" sz="1600" dirty="0" smtClean="0"/>
              <a:t>Yume </a:t>
            </a:r>
            <a:r>
              <a:rPr kumimoji="1" lang="en-US" altLang="ja-JP" sz="1600" dirty="0" err="1" smtClean="0"/>
              <a:t>wa</a:t>
            </a:r>
            <a:endParaRPr kumimoji="1" lang="ja-JP" altLang="en-US" sz="1600" dirty="0"/>
          </a:p>
        </p:txBody>
      </p:sp>
      <p:sp>
        <p:nvSpPr>
          <p:cNvPr id="12" name="テキスト ボックス 11"/>
          <p:cNvSpPr txBox="1"/>
          <p:nvPr/>
        </p:nvSpPr>
        <p:spPr>
          <a:xfrm>
            <a:off x="2883546" y="3501008"/>
            <a:ext cx="861693" cy="338554"/>
          </a:xfrm>
          <a:prstGeom prst="rect">
            <a:avLst/>
          </a:prstGeom>
          <a:noFill/>
        </p:spPr>
        <p:txBody>
          <a:bodyPr wrap="square" rtlCol="0">
            <a:spAutoFit/>
          </a:bodyPr>
          <a:lstStyle/>
          <a:p>
            <a:r>
              <a:rPr kumimoji="1" lang="en-US" altLang="ja-JP" sz="1600" dirty="0" smtClean="0"/>
              <a:t>no</a:t>
            </a:r>
            <a:endParaRPr kumimoji="1" lang="ja-JP" altLang="en-US" sz="1600" dirty="0"/>
          </a:p>
        </p:txBody>
      </p:sp>
      <p:pic>
        <p:nvPicPr>
          <p:cNvPr id="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505678"/>
            <a:ext cx="73342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5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25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971600" y="4089053"/>
            <a:ext cx="7200800" cy="1500187"/>
          </a:xfrm>
          <a:noFill/>
        </p:spPr>
        <p:txBody>
          <a:bodyPr anchor="ctr">
            <a:normAutofit/>
          </a:bodyPr>
          <a:lstStyle/>
          <a:p>
            <a:pPr algn="just"/>
            <a:r>
              <a:rPr kumimoji="1" lang="en-US" altLang="ja-JP" sz="2800" dirty="0" smtClean="0">
                <a:solidFill>
                  <a:schemeClr val="tx1"/>
                </a:solidFill>
              </a:rPr>
              <a:t>Dari </a:t>
            </a:r>
            <a:r>
              <a:rPr kumimoji="1" lang="en-US" altLang="ja-JP" sz="2800" dirty="0" err="1" smtClean="0">
                <a:solidFill>
                  <a:schemeClr val="tx1"/>
                </a:solidFill>
              </a:rPr>
              <a:t>cita-cita</a:t>
            </a:r>
            <a:r>
              <a:rPr kumimoji="1" lang="en-US" altLang="ja-JP" sz="2800" dirty="0" smtClean="0">
                <a:solidFill>
                  <a:schemeClr val="tx1"/>
                </a:solidFill>
              </a:rPr>
              <a:t> </a:t>
            </a:r>
            <a:r>
              <a:rPr kumimoji="1" lang="en-US" altLang="ja-JP" sz="2800" dirty="0" err="1" smtClean="0">
                <a:solidFill>
                  <a:schemeClr val="tx1"/>
                </a:solidFill>
              </a:rPr>
              <a:t>dari</a:t>
            </a:r>
            <a:r>
              <a:rPr kumimoji="1" lang="en-US" altLang="ja-JP" sz="2800" dirty="0" smtClean="0">
                <a:solidFill>
                  <a:schemeClr val="tx1"/>
                </a:solidFill>
              </a:rPr>
              <a:t> </a:t>
            </a:r>
            <a:r>
              <a:rPr kumimoji="1" lang="en-US" altLang="ja-JP" sz="2800" dirty="0" err="1" smtClean="0">
                <a:solidFill>
                  <a:schemeClr val="tx1"/>
                </a:solidFill>
              </a:rPr>
              <a:t>teman-teman</a:t>
            </a:r>
            <a:r>
              <a:rPr kumimoji="1" lang="en-US" altLang="ja-JP" sz="2800" dirty="0" smtClean="0">
                <a:solidFill>
                  <a:schemeClr val="tx1"/>
                </a:solidFill>
              </a:rPr>
              <a:t> </a:t>
            </a:r>
            <a:r>
              <a:rPr kumimoji="1" lang="en-US" altLang="ja-JP" sz="2800" dirty="0" err="1" smtClean="0">
                <a:solidFill>
                  <a:schemeClr val="tx1"/>
                </a:solidFill>
              </a:rPr>
              <a:t>sekelas</a:t>
            </a:r>
            <a:r>
              <a:rPr kumimoji="1" lang="en-US" altLang="ja-JP" sz="2800" dirty="0" smtClean="0">
                <a:solidFill>
                  <a:schemeClr val="tx1"/>
                </a:solidFill>
              </a:rPr>
              <a:t>, </a:t>
            </a:r>
            <a:r>
              <a:rPr kumimoji="1" lang="en-US" altLang="ja-JP" sz="2800" dirty="0" err="1" smtClean="0">
                <a:solidFill>
                  <a:schemeClr val="tx1"/>
                </a:solidFill>
              </a:rPr>
              <a:t>cita-cita</a:t>
            </a:r>
            <a:r>
              <a:rPr kumimoji="1" lang="en-US" altLang="ja-JP" sz="2800" dirty="0" smtClean="0">
                <a:solidFill>
                  <a:schemeClr val="tx1"/>
                </a:solidFill>
              </a:rPr>
              <a:t> </a:t>
            </a:r>
            <a:r>
              <a:rPr kumimoji="1" lang="en-US" altLang="ja-JP" sz="2800" dirty="0" err="1" smtClean="0">
                <a:solidFill>
                  <a:schemeClr val="tx1"/>
                </a:solidFill>
              </a:rPr>
              <a:t>apa</a:t>
            </a:r>
            <a:r>
              <a:rPr kumimoji="1" lang="en-US" altLang="ja-JP" sz="2800" dirty="0" smtClean="0">
                <a:solidFill>
                  <a:schemeClr val="tx1"/>
                </a:solidFill>
              </a:rPr>
              <a:t> yang paling </a:t>
            </a:r>
            <a:r>
              <a:rPr kumimoji="1" lang="en-US" altLang="ja-JP" sz="2800" dirty="0" err="1" smtClean="0">
                <a:solidFill>
                  <a:schemeClr val="tx1"/>
                </a:solidFill>
              </a:rPr>
              <a:t>banyak</a:t>
            </a:r>
            <a:r>
              <a:rPr kumimoji="1" lang="en-US" altLang="ja-JP" sz="2800" dirty="0" smtClean="0">
                <a:solidFill>
                  <a:schemeClr val="tx1"/>
                </a:solidFill>
              </a:rPr>
              <a:t>? </a:t>
            </a:r>
            <a:r>
              <a:rPr kumimoji="1" lang="en-US" altLang="ja-JP" sz="2800" dirty="0" err="1" smtClean="0">
                <a:solidFill>
                  <a:schemeClr val="tx1"/>
                </a:solidFill>
              </a:rPr>
              <a:t>Bagaimana</a:t>
            </a:r>
            <a:r>
              <a:rPr kumimoji="1" lang="en-US" altLang="ja-JP" sz="2800" dirty="0" smtClean="0">
                <a:solidFill>
                  <a:schemeClr val="tx1"/>
                </a:solidFill>
              </a:rPr>
              <a:t> </a:t>
            </a:r>
            <a:r>
              <a:rPr kumimoji="1" lang="en-US" altLang="ja-JP" sz="2800" dirty="0" err="1" smtClean="0">
                <a:solidFill>
                  <a:schemeClr val="tx1"/>
                </a:solidFill>
              </a:rPr>
              <a:t>menurutmu</a:t>
            </a:r>
            <a:r>
              <a:rPr kumimoji="1" lang="en-US" altLang="ja-JP" sz="2800" dirty="0" smtClean="0">
                <a:solidFill>
                  <a:schemeClr val="tx1"/>
                </a:solidFill>
              </a:rPr>
              <a:t> </a:t>
            </a:r>
            <a:r>
              <a:rPr kumimoji="1" lang="en-US" altLang="ja-JP" sz="2800" dirty="0" err="1" smtClean="0">
                <a:solidFill>
                  <a:schemeClr val="tx1"/>
                </a:solidFill>
              </a:rPr>
              <a:t>cita-cita</a:t>
            </a:r>
            <a:r>
              <a:rPr kumimoji="1" lang="en-US" altLang="ja-JP" sz="2800" dirty="0" smtClean="0">
                <a:solidFill>
                  <a:schemeClr val="tx1"/>
                </a:solidFill>
              </a:rPr>
              <a:t> </a:t>
            </a:r>
            <a:r>
              <a:rPr kumimoji="1" lang="en-US" altLang="ja-JP" sz="2800" dirty="0" err="1" smtClean="0">
                <a:solidFill>
                  <a:schemeClr val="tx1"/>
                </a:solidFill>
              </a:rPr>
              <a:t>siswa</a:t>
            </a:r>
            <a:r>
              <a:rPr kumimoji="1" lang="en-US" altLang="ja-JP" sz="2800" dirty="0" smtClean="0">
                <a:solidFill>
                  <a:schemeClr val="tx1"/>
                </a:solidFill>
              </a:rPr>
              <a:t> di </a:t>
            </a:r>
            <a:r>
              <a:rPr kumimoji="1" lang="en-US" altLang="ja-JP" sz="2800" dirty="0" err="1" smtClean="0">
                <a:solidFill>
                  <a:schemeClr val="tx1"/>
                </a:solidFill>
              </a:rPr>
              <a:t>Jepang</a:t>
            </a:r>
            <a:r>
              <a:rPr kumimoji="1" lang="en-US" altLang="ja-JP" sz="2800" dirty="0" smtClean="0">
                <a:solidFill>
                  <a:schemeClr val="tx1"/>
                </a:solidFill>
              </a:rPr>
              <a:t>?</a:t>
            </a:r>
            <a:endParaRPr kumimoji="1" lang="ja-JP" altLang="en-US" sz="2800" dirty="0">
              <a:solidFill>
                <a:schemeClr val="tx1"/>
              </a:solidFill>
            </a:endParaRPr>
          </a:p>
        </p:txBody>
      </p:sp>
      <p:pic>
        <p:nvPicPr>
          <p:cNvPr id="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270" y="2060848"/>
            <a:ext cx="264795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グループ化 7"/>
          <p:cNvGrpSpPr/>
          <p:nvPr/>
        </p:nvGrpSpPr>
        <p:grpSpPr>
          <a:xfrm>
            <a:off x="0" y="164102"/>
            <a:ext cx="9119125" cy="435860"/>
            <a:chOff x="0" y="164102"/>
            <a:chExt cx="9119125" cy="435860"/>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287013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51520" y="4853478"/>
            <a:ext cx="8640960" cy="1815882"/>
          </a:xfrm>
          <a:prstGeom prst="rect">
            <a:avLst/>
          </a:prstGeom>
          <a:noFill/>
        </p:spPr>
        <p:txBody>
          <a:bodyPr wrap="square" rtlCol="0">
            <a:spAutoFit/>
          </a:bodyPr>
          <a:lstStyle/>
          <a:p>
            <a:pPr marL="514350" indent="-514350" algn="just">
              <a:buFont typeface="+mj-lt"/>
              <a:buAutoNum type="arabicPeriod"/>
            </a:pPr>
            <a:r>
              <a:rPr lang="en-US" altLang="ja-JP" sz="2800" dirty="0" err="1" smtClean="0"/>
              <a:t>Ini</a:t>
            </a:r>
            <a:r>
              <a:rPr lang="en-US" altLang="ja-JP" sz="2800" dirty="0" smtClean="0"/>
              <a:t> </a:t>
            </a:r>
            <a:r>
              <a:rPr lang="en-US" altLang="ja-JP" sz="2800" dirty="0" err="1"/>
              <a:t>adalah</a:t>
            </a:r>
            <a:r>
              <a:rPr lang="en-US" altLang="ja-JP" sz="2800" dirty="0"/>
              <a:t> </a:t>
            </a:r>
            <a:r>
              <a:rPr lang="en-US" altLang="ja-JP" sz="2800" dirty="0" err="1"/>
              <a:t>urutan</a:t>
            </a:r>
            <a:r>
              <a:rPr lang="en-US" altLang="ja-JP" sz="2800" dirty="0"/>
              <a:t> </a:t>
            </a:r>
            <a:r>
              <a:rPr lang="en-US" altLang="ja-JP" sz="2800" dirty="0" err="1"/>
              <a:t>cita-cita</a:t>
            </a:r>
            <a:r>
              <a:rPr lang="en-US" altLang="ja-JP" sz="2800" dirty="0"/>
              <a:t> </a:t>
            </a:r>
            <a:r>
              <a:rPr lang="en-US" altLang="ja-JP" sz="2800" dirty="0" err="1"/>
              <a:t>pekerjaan</a:t>
            </a:r>
            <a:r>
              <a:rPr lang="en-US" altLang="ja-JP" sz="2800" dirty="0"/>
              <a:t> yang </a:t>
            </a:r>
            <a:r>
              <a:rPr lang="en-US" altLang="ja-JP" sz="2800" dirty="0" err="1"/>
              <a:t>diinginkan</a:t>
            </a:r>
            <a:r>
              <a:rPr lang="en-US" altLang="ja-JP" sz="2800" dirty="0"/>
              <a:t> </a:t>
            </a:r>
            <a:r>
              <a:rPr lang="en-US" altLang="ja-JP" sz="2800" dirty="0" err="1"/>
              <a:t>oleh</a:t>
            </a:r>
            <a:r>
              <a:rPr lang="en-US" altLang="ja-JP" sz="2800" dirty="0"/>
              <a:t> </a:t>
            </a:r>
            <a:r>
              <a:rPr lang="en-US" altLang="ja-JP" sz="2800" dirty="0" err="1"/>
              <a:t>siswa</a:t>
            </a:r>
            <a:r>
              <a:rPr lang="en-US" altLang="ja-JP" sz="2800" dirty="0"/>
              <a:t> SMA di </a:t>
            </a:r>
            <a:r>
              <a:rPr lang="en-US" altLang="ja-JP" sz="2800" dirty="0" err="1"/>
              <a:t>Jepang</a:t>
            </a:r>
            <a:r>
              <a:rPr lang="en-US" altLang="ja-JP" sz="2800" dirty="0"/>
              <a:t>. </a:t>
            </a:r>
            <a:r>
              <a:rPr lang="en-US" altLang="ja-JP" sz="2800" dirty="0" err="1"/>
              <a:t>Apakah</a:t>
            </a:r>
            <a:r>
              <a:rPr lang="en-US" altLang="ja-JP" sz="2800" dirty="0"/>
              <a:t> </a:t>
            </a:r>
            <a:r>
              <a:rPr lang="en-US" altLang="ja-JP" sz="2800" dirty="0" err="1"/>
              <a:t>ada</a:t>
            </a:r>
            <a:r>
              <a:rPr lang="en-US" altLang="ja-JP" sz="2800" dirty="0"/>
              <a:t> yang </a:t>
            </a:r>
            <a:r>
              <a:rPr lang="en-US" altLang="ja-JP" sz="2800" dirty="0" err="1"/>
              <a:t>sama</a:t>
            </a:r>
            <a:r>
              <a:rPr lang="en-US" altLang="ja-JP" sz="2800" dirty="0"/>
              <a:t> </a:t>
            </a:r>
            <a:r>
              <a:rPr lang="en-US" altLang="ja-JP" sz="2800" dirty="0" err="1"/>
              <a:t>dengan</a:t>
            </a:r>
            <a:r>
              <a:rPr lang="en-US" altLang="ja-JP" sz="2800" dirty="0"/>
              <a:t> </a:t>
            </a:r>
            <a:r>
              <a:rPr lang="en-US" altLang="ja-JP" sz="2800" dirty="0" err="1"/>
              <a:t>cita-cita</a:t>
            </a:r>
            <a:r>
              <a:rPr lang="en-US" altLang="ja-JP" sz="2800" dirty="0"/>
              <a:t> </a:t>
            </a:r>
            <a:r>
              <a:rPr lang="en-US" altLang="ja-JP" sz="2800" dirty="0" err="1" smtClean="0"/>
              <a:t>Kamu</a:t>
            </a:r>
            <a:r>
              <a:rPr lang="en-US" altLang="ja-JP" sz="2800" dirty="0" smtClean="0"/>
              <a:t>? </a:t>
            </a:r>
            <a:r>
              <a:rPr lang="en-US" altLang="ja-JP" sz="2800" dirty="0" err="1"/>
              <a:t>Manakah</a:t>
            </a:r>
            <a:r>
              <a:rPr lang="en-US" altLang="ja-JP" sz="2800" dirty="0"/>
              <a:t> yang </a:t>
            </a:r>
            <a:r>
              <a:rPr lang="en-US" altLang="ja-JP" sz="2800" dirty="0" err="1"/>
              <a:t>berbeda</a:t>
            </a:r>
            <a:r>
              <a:rPr lang="en-US" altLang="ja-JP" sz="2800" dirty="0"/>
              <a:t> </a:t>
            </a:r>
            <a:r>
              <a:rPr lang="en-US" altLang="ja-JP" sz="2800" dirty="0" err="1"/>
              <a:t>denganmu</a:t>
            </a:r>
            <a:r>
              <a:rPr lang="en-US" altLang="ja-JP" sz="2800" dirty="0"/>
              <a:t>? </a:t>
            </a:r>
            <a:endParaRPr kumimoji="1" lang="ja-JP" altLang="en-US" sz="2800" dirty="0"/>
          </a:p>
        </p:txBody>
      </p:sp>
      <p:grpSp>
        <p:nvGrpSpPr>
          <p:cNvPr id="7" name="グループ化 6"/>
          <p:cNvGrpSpPr/>
          <p:nvPr/>
        </p:nvGrpSpPr>
        <p:grpSpPr>
          <a:xfrm>
            <a:off x="0" y="164102"/>
            <a:ext cx="9119125" cy="435860"/>
            <a:chOff x="0" y="164102"/>
            <a:chExt cx="9119125" cy="43586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88495" y="1124744"/>
            <a:ext cx="4759769"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a:xfrm>
            <a:off x="179512" y="404664"/>
            <a:ext cx="6541609" cy="631586"/>
          </a:xfrm>
        </p:spPr>
        <p:txBody>
          <a:bodyPr>
            <a:normAutofit/>
          </a:bodyPr>
          <a:lstStyle/>
          <a:p>
            <a:pPr algn="l"/>
            <a:r>
              <a:rPr lang="en-US" altLang="ja-JP" sz="3500" dirty="0" err="1">
                <a:latin typeface="+mn-lt"/>
              </a:rPr>
              <a:t>Cita-cita</a:t>
            </a:r>
            <a:r>
              <a:rPr lang="en-US" altLang="ja-JP" sz="3500" dirty="0">
                <a:latin typeface="+mn-lt"/>
              </a:rPr>
              <a:t> </a:t>
            </a:r>
            <a:r>
              <a:rPr lang="en-US" altLang="ja-JP" sz="3500" dirty="0" err="1">
                <a:latin typeface="+mn-lt"/>
              </a:rPr>
              <a:t>Siswa</a:t>
            </a:r>
            <a:r>
              <a:rPr lang="en-US" altLang="ja-JP" sz="3500" dirty="0">
                <a:latin typeface="+mn-lt"/>
              </a:rPr>
              <a:t> SMA di </a:t>
            </a:r>
            <a:r>
              <a:rPr lang="en-US" altLang="ja-JP" sz="3500" dirty="0" err="1" smtClean="0">
                <a:latin typeface="+mn-lt"/>
              </a:rPr>
              <a:t>Jepang</a:t>
            </a:r>
            <a:r>
              <a:rPr lang="ja-JP" altLang="en-US" sz="3500" dirty="0" smtClean="0">
                <a:latin typeface="+mn-lt"/>
              </a:rPr>
              <a:t>　①</a:t>
            </a:r>
            <a:r>
              <a:rPr lang="en-US" altLang="ja-JP" sz="3500" dirty="0">
                <a:latin typeface="+mn-lt"/>
              </a:rPr>
              <a:t> </a:t>
            </a:r>
            <a:endParaRPr lang="ja-JP" altLang="ja-JP" sz="3500" dirty="0">
              <a:latin typeface="+mn-lt"/>
            </a:endParaRPr>
          </a:p>
        </p:txBody>
      </p:sp>
    </p:spTree>
    <p:extLst>
      <p:ext uri="{BB962C8B-B14F-4D97-AF65-F5344CB8AC3E}">
        <p14:creationId xmlns:p14="http://schemas.microsoft.com/office/powerpoint/2010/main" val="181075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51520" y="1975480"/>
            <a:ext cx="8640959" cy="2677656"/>
          </a:xfrm>
          <a:prstGeom prst="rect">
            <a:avLst/>
          </a:prstGeom>
          <a:noFill/>
        </p:spPr>
        <p:txBody>
          <a:bodyPr wrap="square" rtlCol="0">
            <a:spAutoFit/>
          </a:bodyPr>
          <a:lstStyle/>
          <a:p>
            <a:pPr marL="514350" lvl="0" indent="-514350" algn="just">
              <a:buFont typeface="+mj-lt"/>
              <a:buAutoNum type="arabicPeriod" startAt="2"/>
            </a:pPr>
            <a:r>
              <a:rPr lang="en-US" altLang="ja-JP" sz="2800" dirty="0" smtClean="0"/>
              <a:t>Amati </a:t>
            </a:r>
            <a:r>
              <a:rPr lang="en-US" altLang="ja-JP" sz="2800" dirty="0" err="1"/>
              <a:t>pekerjaan</a:t>
            </a:r>
            <a:r>
              <a:rPr lang="en-US" altLang="ja-JP" sz="2800" dirty="0"/>
              <a:t> yang popular di </a:t>
            </a:r>
            <a:r>
              <a:rPr lang="en-US" altLang="ja-JP" sz="2800" dirty="0" err="1"/>
              <a:t>Jepang</a:t>
            </a:r>
            <a:r>
              <a:rPr lang="en-US" altLang="ja-JP" sz="2800" dirty="0"/>
              <a:t>. </a:t>
            </a:r>
            <a:r>
              <a:rPr lang="en-US" altLang="ja-JP" sz="2800" dirty="0" err="1"/>
              <a:t>Lalu</a:t>
            </a:r>
            <a:r>
              <a:rPr lang="en-US" altLang="ja-JP" sz="2800" dirty="0"/>
              <a:t> </a:t>
            </a:r>
            <a:r>
              <a:rPr lang="en-US" altLang="ja-JP" sz="2800" dirty="0" err="1"/>
              <a:t>diskusikan</a:t>
            </a:r>
            <a:r>
              <a:rPr lang="en-US" altLang="ja-JP" sz="2800" dirty="0"/>
              <a:t> </a:t>
            </a:r>
            <a:r>
              <a:rPr lang="en-US" altLang="ja-JP" sz="2800" dirty="0" err="1"/>
              <a:t>alasan</a:t>
            </a:r>
            <a:r>
              <a:rPr lang="en-US" altLang="ja-JP" sz="2800" dirty="0"/>
              <a:t> </a:t>
            </a:r>
            <a:r>
              <a:rPr lang="en-US" altLang="ja-JP" sz="2800" dirty="0" err="1"/>
              <a:t>mereka</a:t>
            </a:r>
            <a:r>
              <a:rPr lang="en-US" altLang="ja-JP" sz="2800" dirty="0"/>
              <a:t> </a:t>
            </a:r>
            <a:r>
              <a:rPr lang="en-US" altLang="ja-JP" sz="2800" dirty="0" err="1"/>
              <a:t>memilih</a:t>
            </a:r>
            <a:r>
              <a:rPr lang="en-US" altLang="ja-JP" sz="2800" dirty="0"/>
              <a:t> </a:t>
            </a:r>
            <a:r>
              <a:rPr lang="en-US" altLang="ja-JP" sz="2800" dirty="0" err="1"/>
              <a:t>cita-cita</a:t>
            </a:r>
            <a:r>
              <a:rPr lang="en-US" altLang="ja-JP" sz="2800" dirty="0"/>
              <a:t> </a:t>
            </a:r>
            <a:r>
              <a:rPr lang="en-US" altLang="ja-JP" sz="2800" dirty="0" err="1"/>
              <a:t>tersebut</a:t>
            </a:r>
            <a:r>
              <a:rPr lang="en-US" altLang="ja-JP" sz="2800" dirty="0"/>
              <a:t>. </a:t>
            </a:r>
            <a:r>
              <a:rPr lang="en-US" altLang="ja-JP" sz="2800" dirty="0" err="1"/>
              <a:t>Bagaimana</a:t>
            </a:r>
            <a:r>
              <a:rPr lang="en-US" altLang="ja-JP" sz="2800" dirty="0"/>
              <a:t> </a:t>
            </a:r>
            <a:r>
              <a:rPr lang="en-US" altLang="ja-JP" sz="2800" dirty="0" err="1"/>
              <a:t>dengan</a:t>
            </a:r>
            <a:r>
              <a:rPr lang="en-US" altLang="ja-JP" sz="2800" dirty="0"/>
              <a:t> </a:t>
            </a:r>
            <a:r>
              <a:rPr lang="en-US" altLang="ja-JP" sz="2800" dirty="0" err="1"/>
              <a:t>teman</a:t>
            </a:r>
            <a:r>
              <a:rPr lang="en-US" altLang="ja-JP" sz="2800" dirty="0"/>
              <a:t> </a:t>
            </a:r>
            <a:r>
              <a:rPr lang="en-US" altLang="ja-JP" sz="2800" dirty="0" err="1"/>
              <a:t>sekelasmu</a:t>
            </a:r>
            <a:r>
              <a:rPr lang="en-US" altLang="ja-JP" sz="2800" dirty="0"/>
              <a:t>?</a:t>
            </a:r>
            <a:endParaRPr lang="ja-JP" altLang="ja-JP" sz="2800" dirty="0"/>
          </a:p>
          <a:p>
            <a:pPr marL="514350" indent="-514350" algn="just">
              <a:buFont typeface="+mj-lt"/>
              <a:buAutoNum type="arabicPeriod" startAt="2"/>
            </a:pPr>
            <a:endParaRPr lang="ja-JP" altLang="ja-JP" sz="2800" dirty="0"/>
          </a:p>
          <a:p>
            <a:pPr marL="514350" lvl="0" indent="-514350" algn="just">
              <a:buFont typeface="+mj-lt"/>
              <a:buAutoNum type="arabicPeriod" startAt="2"/>
            </a:pPr>
            <a:r>
              <a:rPr lang="en-US" altLang="ja-JP" sz="2800" dirty="0" err="1" smtClean="0"/>
              <a:t>Tuliskan</a:t>
            </a:r>
            <a:r>
              <a:rPr lang="en-US" altLang="ja-JP" sz="2800" dirty="0" smtClean="0"/>
              <a:t> </a:t>
            </a:r>
            <a:r>
              <a:rPr lang="en-US" altLang="ja-JP" sz="2800" dirty="0" err="1"/>
              <a:t>cita-citamu</a:t>
            </a:r>
            <a:r>
              <a:rPr lang="en-US" altLang="ja-JP" sz="2800" dirty="0"/>
              <a:t> </a:t>
            </a:r>
            <a:r>
              <a:rPr lang="en-US" altLang="ja-JP" sz="2800" dirty="0" err="1"/>
              <a:t>dan</a:t>
            </a:r>
            <a:r>
              <a:rPr lang="en-US" altLang="ja-JP" sz="2800" dirty="0"/>
              <a:t> </a:t>
            </a:r>
            <a:r>
              <a:rPr lang="en-US" altLang="ja-JP" sz="2800" dirty="0" err="1"/>
              <a:t>terangkan</a:t>
            </a:r>
            <a:r>
              <a:rPr lang="en-US" altLang="ja-JP" sz="2800" dirty="0"/>
              <a:t>!</a:t>
            </a:r>
            <a:endParaRPr lang="ja-JP" altLang="ja-JP" sz="2800" dirty="0"/>
          </a:p>
          <a:p>
            <a:pPr algn="just"/>
            <a:endParaRPr kumimoji="1" lang="ja-JP" altLang="en-US" sz="2800" dirty="0"/>
          </a:p>
        </p:txBody>
      </p:sp>
      <p:grpSp>
        <p:nvGrpSpPr>
          <p:cNvPr id="5" name="グループ化 4"/>
          <p:cNvGrpSpPr/>
          <p:nvPr/>
        </p:nvGrpSpPr>
        <p:grpSpPr>
          <a:xfrm>
            <a:off x="0" y="164102"/>
            <a:ext cx="9119125" cy="435860"/>
            <a:chOff x="0" y="164102"/>
            <a:chExt cx="9119125" cy="43586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タイトル 1"/>
          <p:cNvSpPr txBox="1">
            <a:spLocks/>
          </p:cNvSpPr>
          <p:nvPr/>
        </p:nvSpPr>
        <p:spPr>
          <a:xfrm>
            <a:off x="179512" y="404664"/>
            <a:ext cx="6541609" cy="63158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500" dirty="0" err="1" smtClean="0">
                <a:latin typeface="+mn-lt"/>
              </a:rPr>
              <a:t>Cita-cita</a:t>
            </a:r>
            <a:r>
              <a:rPr lang="en-US" altLang="ja-JP" sz="3500" dirty="0" smtClean="0">
                <a:latin typeface="+mn-lt"/>
              </a:rPr>
              <a:t> </a:t>
            </a:r>
            <a:r>
              <a:rPr lang="en-US" altLang="ja-JP" sz="3500" dirty="0" err="1" smtClean="0">
                <a:latin typeface="+mn-lt"/>
              </a:rPr>
              <a:t>Siswa</a:t>
            </a:r>
            <a:r>
              <a:rPr lang="en-US" altLang="ja-JP" sz="3500" dirty="0" smtClean="0">
                <a:latin typeface="+mn-lt"/>
              </a:rPr>
              <a:t> SMA di </a:t>
            </a:r>
            <a:r>
              <a:rPr lang="en-US" altLang="ja-JP" sz="3500" dirty="0" err="1" smtClean="0">
                <a:latin typeface="+mn-lt"/>
              </a:rPr>
              <a:t>Jepang</a:t>
            </a:r>
            <a:r>
              <a:rPr lang="ja-JP" altLang="en-US" sz="3500" dirty="0" smtClean="0">
                <a:latin typeface="+mn-lt"/>
              </a:rPr>
              <a:t>　</a:t>
            </a:r>
            <a:r>
              <a:rPr lang="ja-JP" altLang="en-US" sz="3500" dirty="0" smtClean="0"/>
              <a:t>② </a:t>
            </a:r>
            <a:r>
              <a:rPr lang="en-US" altLang="ja-JP" sz="3500" dirty="0" smtClean="0">
                <a:latin typeface="+mn-lt"/>
              </a:rPr>
              <a:t> </a:t>
            </a:r>
            <a:endParaRPr lang="ja-JP" altLang="ja-JP" sz="3500" dirty="0">
              <a:latin typeface="+mn-lt"/>
            </a:endParaRPr>
          </a:p>
        </p:txBody>
      </p:sp>
    </p:spTree>
    <p:extLst>
      <p:ext uri="{BB962C8B-B14F-4D97-AF65-F5344CB8AC3E}">
        <p14:creationId xmlns:p14="http://schemas.microsoft.com/office/powerpoint/2010/main" val="198481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971600" y="4149080"/>
            <a:ext cx="7200800" cy="1428179"/>
          </a:xfrm>
        </p:spPr>
        <p:txBody>
          <a:bodyPr anchor="ctr">
            <a:normAutofit/>
          </a:bodyPr>
          <a:lstStyle/>
          <a:p>
            <a:pPr algn="just"/>
            <a:r>
              <a:rPr lang="en-US" altLang="ja-JP" sz="2800" dirty="0" smtClean="0">
                <a:solidFill>
                  <a:schemeClr val="tx1"/>
                </a:solidFill>
              </a:rPr>
              <a:t>Kapan </a:t>
            </a:r>
            <a:r>
              <a:rPr lang="en-US" altLang="ja-JP" sz="2800" dirty="0" err="1" smtClean="0">
                <a:solidFill>
                  <a:schemeClr val="tx1"/>
                </a:solidFill>
              </a:rPr>
              <a:t>hari</a:t>
            </a:r>
            <a:r>
              <a:rPr lang="en-US" altLang="ja-JP" sz="2800" dirty="0" smtClean="0">
                <a:solidFill>
                  <a:schemeClr val="tx1"/>
                </a:solidFill>
              </a:rPr>
              <a:t> </a:t>
            </a:r>
            <a:r>
              <a:rPr lang="en-US" altLang="ja-JP" sz="2800" dirty="0" err="1" smtClean="0">
                <a:solidFill>
                  <a:schemeClr val="tx1"/>
                </a:solidFill>
              </a:rPr>
              <a:t>ulang</a:t>
            </a:r>
            <a:r>
              <a:rPr lang="en-US" altLang="ja-JP" sz="2800" dirty="0" smtClean="0">
                <a:solidFill>
                  <a:schemeClr val="tx1"/>
                </a:solidFill>
              </a:rPr>
              <a:t> </a:t>
            </a:r>
            <a:r>
              <a:rPr lang="en-US" altLang="ja-JP" sz="2800" dirty="0" err="1" smtClean="0">
                <a:solidFill>
                  <a:schemeClr val="tx1"/>
                </a:solidFill>
              </a:rPr>
              <a:t>tahunmu</a:t>
            </a:r>
            <a:r>
              <a:rPr lang="en-US" altLang="ja-JP" sz="2800" dirty="0" smtClean="0">
                <a:solidFill>
                  <a:schemeClr val="tx1"/>
                </a:solidFill>
              </a:rPr>
              <a:t>? Kita </a:t>
            </a:r>
            <a:r>
              <a:rPr lang="en-US" altLang="ja-JP" sz="2800" dirty="0" err="1" smtClean="0">
                <a:solidFill>
                  <a:schemeClr val="tx1"/>
                </a:solidFill>
              </a:rPr>
              <a:t>akan</a:t>
            </a:r>
            <a:r>
              <a:rPr lang="en-US" altLang="ja-JP" sz="2800" dirty="0" smtClean="0">
                <a:solidFill>
                  <a:schemeClr val="tx1"/>
                </a:solidFill>
              </a:rPr>
              <a:t> </a:t>
            </a:r>
            <a:r>
              <a:rPr lang="en-US" altLang="ja-JP" sz="2800" dirty="0" err="1" smtClean="0">
                <a:solidFill>
                  <a:schemeClr val="tx1"/>
                </a:solidFill>
              </a:rPr>
              <a:t>mempelajari</a:t>
            </a:r>
            <a:r>
              <a:rPr lang="en-US" altLang="ja-JP" sz="2800" dirty="0" smtClean="0">
                <a:solidFill>
                  <a:schemeClr val="tx1"/>
                </a:solidFill>
              </a:rPr>
              <a:t> </a:t>
            </a:r>
            <a:r>
              <a:rPr lang="en-US" altLang="ja-JP" sz="2800" dirty="0" err="1" smtClean="0">
                <a:solidFill>
                  <a:schemeClr val="tx1"/>
                </a:solidFill>
              </a:rPr>
              <a:t>penyebutan</a:t>
            </a:r>
            <a:r>
              <a:rPr lang="en-US" altLang="ja-JP" sz="2800" dirty="0" smtClean="0">
                <a:solidFill>
                  <a:schemeClr val="tx1"/>
                </a:solidFill>
              </a:rPr>
              <a:t> </a:t>
            </a:r>
            <a:r>
              <a:rPr lang="en-US" altLang="ja-JP" sz="2800" dirty="0" err="1" smtClean="0">
                <a:solidFill>
                  <a:schemeClr val="tx1"/>
                </a:solidFill>
              </a:rPr>
              <a:t>tanggal</a:t>
            </a:r>
            <a:r>
              <a:rPr lang="en-US" altLang="ja-JP" sz="2800" dirty="0" smtClean="0">
                <a:solidFill>
                  <a:schemeClr val="tx1"/>
                </a:solidFill>
              </a:rPr>
              <a:t> </a:t>
            </a:r>
            <a:r>
              <a:rPr lang="en-US" altLang="ja-JP" sz="2800" dirty="0" err="1" smtClean="0">
                <a:solidFill>
                  <a:schemeClr val="tx1"/>
                </a:solidFill>
              </a:rPr>
              <a:t>dan</a:t>
            </a:r>
            <a:r>
              <a:rPr lang="en-US" altLang="ja-JP" sz="2800" dirty="0" smtClean="0">
                <a:solidFill>
                  <a:schemeClr val="tx1"/>
                </a:solidFill>
              </a:rPr>
              <a:t> </a:t>
            </a:r>
            <a:r>
              <a:rPr lang="en-US" altLang="ja-JP" sz="2800" dirty="0" err="1" smtClean="0">
                <a:solidFill>
                  <a:schemeClr val="tx1"/>
                </a:solidFill>
              </a:rPr>
              <a:t>bulan</a:t>
            </a:r>
            <a:r>
              <a:rPr lang="en-US" altLang="ja-JP" sz="2800" dirty="0" smtClean="0">
                <a:solidFill>
                  <a:schemeClr val="tx1"/>
                </a:solidFill>
              </a:rPr>
              <a:t> </a:t>
            </a:r>
            <a:r>
              <a:rPr lang="en-US" altLang="ja-JP" sz="2800" dirty="0" err="1" smtClean="0">
                <a:solidFill>
                  <a:schemeClr val="tx1"/>
                </a:solidFill>
              </a:rPr>
              <a:t>dalam</a:t>
            </a:r>
            <a:r>
              <a:rPr lang="en-US" altLang="ja-JP" sz="2800" dirty="0" smtClean="0">
                <a:solidFill>
                  <a:schemeClr val="tx1"/>
                </a:solidFill>
              </a:rPr>
              <a:t> </a:t>
            </a:r>
            <a:r>
              <a:rPr lang="en-US" altLang="ja-JP" sz="2800" dirty="0" err="1" smtClean="0">
                <a:solidFill>
                  <a:schemeClr val="tx1"/>
                </a:solidFill>
              </a:rPr>
              <a:t>bahasa</a:t>
            </a:r>
            <a:r>
              <a:rPr lang="en-US" altLang="ja-JP" sz="2800" dirty="0" smtClean="0">
                <a:solidFill>
                  <a:schemeClr val="tx1"/>
                </a:solidFill>
              </a:rPr>
              <a:t> </a:t>
            </a:r>
            <a:r>
              <a:rPr lang="en-US" altLang="ja-JP" sz="2800" dirty="0" err="1" smtClean="0">
                <a:solidFill>
                  <a:schemeClr val="tx1"/>
                </a:solidFill>
              </a:rPr>
              <a:t>Jepang</a:t>
            </a:r>
            <a:r>
              <a:rPr lang="en-US" altLang="ja-JP" sz="2800" dirty="0" smtClean="0">
                <a:solidFill>
                  <a:schemeClr val="tx1"/>
                </a:solidFill>
              </a:rPr>
              <a:t>.</a:t>
            </a:r>
            <a:endParaRPr kumimoji="1" lang="ja-JP" altLang="en-US" sz="2800" dirty="0">
              <a:solidFill>
                <a:schemeClr val="tx1"/>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04" y="2067854"/>
            <a:ext cx="8182841" cy="580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グループ化 12"/>
          <p:cNvGrpSpPr/>
          <p:nvPr/>
        </p:nvGrpSpPr>
        <p:grpSpPr>
          <a:xfrm>
            <a:off x="0" y="164102"/>
            <a:ext cx="9119125" cy="435860"/>
            <a:chOff x="0" y="164102"/>
            <a:chExt cx="9119125" cy="435860"/>
          </a:xfrm>
        </p:grpSpPr>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16916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2"/>
          <p:cNvSpPr txBox="1">
            <a:spLocks/>
          </p:cNvSpPr>
          <p:nvPr/>
        </p:nvSpPr>
        <p:spPr>
          <a:xfrm>
            <a:off x="598636" y="4343838"/>
            <a:ext cx="7954939" cy="1008112"/>
          </a:xfrm>
          <a:prstGeom prst="rect">
            <a:avLst/>
          </a:prstGeom>
          <a:solidFill>
            <a:sysClr val="window" lastClr="FFFFFF"/>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marR="0" lvl="0" indent="0" algn="just" defTabSz="457200" rtl="0" eaLnBrk="1" fontAlgn="auto" latinLnBrk="0" hangingPunct="1">
              <a:lnSpc>
                <a:spcPct val="100000"/>
              </a:lnSpc>
              <a:spcBef>
                <a:spcPct val="20000"/>
              </a:spcBef>
              <a:spcAft>
                <a:spcPts val="0"/>
              </a:spcAft>
              <a:buClrTx/>
              <a:buSzTx/>
              <a:buFont typeface="Arial"/>
              <a:buNone/>
              <a:tabLst/>
              <a:defRPr/>
            </a:pP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Apa</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yang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telah</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dipelajari</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di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bab</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ini</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Saat</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belajar</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apa</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yang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dirasakan</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Mari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kita</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melakukan</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 </a:t>
            </a:r>
            <a:r>
              <a:rPr kumimoji="1" lang="en-US" altLang="ja-JP" sz="2800" b="0" i="0" u="none" strike="noStrike" kern="1200" cap="none" spc="0" normalizeH="0" baseline="0" noProof="0" dirty="0" err="1" smtClean="0">
                <a:ln>
                  <a:noFill/>
                </a:ln>
                <a:solidFill>
                  <a:sysClr val="windowText" lastClr="000000"/>
                </a:solidFill>
                <a:effectLst/>
                <a:uLnTx/>
                <a:uFillTx/>
                <a:latin typeface="Calibri"/>
                <a:ea typeface="ＭＳ Ｐゴシック" panose="020B0600070205080204" pitchFamily="50" charset="-128"/>
                <a:cs typeface="+mn-cs"/>
              </a:rPr>
              <a:t>refleksi</a:t>
            </a:r>
            <a:r>
              <a:rPr kumimoji="1" lang="en-US" altLang="ja-JP" sz="2800" b="0" i="0" u="none" strike="noStrike" kern="1200" cap="none" spc="0" normalizeH="0" baseline="0" noProof="0" dirty="0" smtClean="0">
                <a:ln>
                  <a:noFill/>
                </a:ln>
                <a:solidFill>
                  <a:sysClr val="windowText" lastClr="000000"/>
                </a:solidFill>
                <a:effectLst/>
                <a:uLnTx/>
                <a:uFillTx/>
                <a:latin typeface="Calibri"/>
                <a:ea typeface="ＭＳ Ｐゴシック" panose="020B0600070205080204" pitchFamily="50" charset="-128"/>
                <a:cs typeface="+mn-cs"/>
              </a:rPr>
              <a:t>.</a:t>
            </a:r>
            <a:endParaRPr kumimoji="1" lang="ja-JP" altLang="en-US" sz="2800" b="0" i="0" u="none" strike="noStrike" kern="1200" cap="none" spc="0" normalizeH="0" baseline="0" noProof="0" dirty="0">
              <a:ln>
                <a:noFill/>
              </a:ln>
              <a:solidFill>
                <a:sysClr val="windowText" lastClr="000000"/>
              </a:solidFill>
              <a:effectLst/>
              <a:uLnTx/>
              <a:uFillTx/>
              <a:latin typeface="Calibri"/>
              <a:ea typeface="ＭＳ Ｐゴシック" panose="020B0600070205080204" pitchFamily="50" charset="-128"/>
              <a:cs typeface="+mn-cs"/>
            </a:endParaRPr>
          </a:p>
        </p:txBody>
      </p:sp>
      <p:pic>
        <p:nvPicPr>
          <p:cNvPr id="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060848"/>
            <a:ext cx="2905125"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グループ化 7"/>
          <p:cNvGrpSpPr/>
          <p:nvPr/>
        </p:nvGrpSpPr>
        <p:grpSpPr>
          <a:xfrm>
            <a:off x="0" y="164102"/>
            <a:ext cx="9119125" cy="435860"/>
            <a:chOff x="0" y="164102"/>
            <a:chExt cx="9119125" cy="435860"/>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5479710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a:xfrm>
            <a:off x="878326" y="1628800"/>
            <a:ext cx="7373640" cy="4464496"/>
          </a:xfrm>
        </p:spPr>
        <p:txBody>
          <a:bodyPr>
            <a:noAutofit/>
          </a:bodyPr>
          <a:lstStyle/>
          <a:p>
            <a:pPr marL="0" lvl="0" indent="0">
              <a:spcAft>
                <a:spcPts val="600"/>
              </a:spcAft>
              <a:buNone/>
            </a:pPr>
            <a:r>
              <a:rPr lang="ja-JP" altLang="en-US" sz="2400" dirty="0" smtClean="0"/>
              <a:t>（</a:t>
            </a:r>
            <a:r>
              <a:rPr lang="en-US" altLang="ja-JP" sz="2400" dirty="0" smtClean="0"/>
              <a:t>1</a:t>
            </a:r>
            <a:r>
              <a:rPr lang="ja-JP" altLang="en-US" sz="2400" dirty="0" smtClean="0"/>
              <a:t>） </a:t>
            </a:r>
            <a:r>
              <a:rPr lang="en-US" altLang="ja-JP" sz="2400" dirty="0" err="1" smtClean="0"/>
              <a:t>Menyebutkan</a:t>
            </a:r>
            <a:r>
              <a:rPr lang="en-US" altLang="ja-JP" sz="2400" dirty="0" smtClean="0"/>
              <a:t> </a:t>
            </a:r>
            <a:r>
              <a:rPr lang="en-US" altLang="ja-JP" sz="2400" dirty="0" err="1"/>
              <a:t>tanggal</a:t>
            </a:r>
            <a:r>
              <a:rPr lang="en-US" altLang="ja-JP" sz="2400" dirty="0"/>
              <a:t> </a:t>
            </a:r>
            <a:r>
              <a:rPr lang="en-US" altLang="ja-JP" sz="2400" dirty="0" err="1"/>
              <a:t>dan</a:t>
            </a:r>
            <a:r>
              <a:rPr lang="en-US" altLang="ja-JP" sz="2400" dirty="0"/>
              <a:t> </a:t>
            </a:r>
            <a:r>
              <a:rPr lang="en-US" altLang="ja-JP" sz="2400" dirty="0" err="1"/>
              <a:t>bulan</a:t>
            </a:r>
            <a:endParaRPr lang="ja-JP" altLang="ja-JP" sz="2400" dirty="0"/>
          </a:p>
          <a:p>
            <a:pPr marL="176213" indent="0"/>
            <a:r>
              <a:rPr lang="en-US" altLang="ja-JP" sz="2400" dirty="0" smtClean="0"/>
              <a:t>   1 </a:t>
            </a:r>
            <a:r>
              <a:rPr lang="ja-JP" altLang="ja-JP" sz="2400" dirty="0" err="1" smtClean="0"/>
              <a:t>がつ</a:t>
            </a:r>
            <a:r>
              <a:rPr lang="en-US" altLang="ja-JP" sz="2400" dirty="0"/>
              <a:t>23</a:t>
            </a:r>
            <a:r>
              <a:rPr lang="ja-JP" altLang="ja-JP" sz="2400" dirty="0"/>
              <a:t>にち</a:t>
            </a:r>
          </a:p>
          <a:p>
            <a:pPr marL="176213" indent="0">
              <a:buNone/>
            </a:pPr>
            <a:r>
              <a:rPr lang="ja-JP" altLang="en-US" sz="1600" dirty="0" smtClean="0"/>
              <a:t>　    </a:t>
            </a:r>
            <a:r>
              <a:rPr lang="en-US" altLang="ja-JP" sz="2000" dirty="0" err="1" smtClean="0"/>
              <a:t>ichi-gatsu</a:t>
            </a:r>
            <a:r>
              <a:rPr lang="en-US" altLang="ja-JP" sz="2000" dirty="0" smtClean="0"/>
              <a:t> </a:t>
            </a:r>
            <a:r>
              <a:rPr lang="en-US" altLang="ja-JP" sz="2000" dirty="0" err="1" smtClean="0"/>
              <a:t>ni</a:t>
            </a:r>
            <a:r>
              <a:rPr lang="en-US" altLang="ja-JP" sz="2000" dirty="0" smtClean="0"/>
              <a:t>-</a:t>
            </a:r>
            <a:r>
              <a:rPr lang="en-US" altLang="ja-JP" sz="2000" dirty="0" err="1" smtClean="0"/>
              <a:t>juu</a:t>
            </a:r>
            <a:r>
              <a:rPr lang="en-US" altLang="ja-JP" sz="2000" dirty="0" smtClean="0"/>
              <a:t>-san-</a:t>
            </a:r>
            <a:r>
              <a:rPr lang="en-US" altLang="ja-JP" sz="2000" dirty="0" err="1" smtClean="0"/>
              <a:t>nichi</a:t>
            </a:r>
            <a:endParaRPr lang="ja-JP" altLang="ja-JP" sz="2000" dirty="0"/>
          </a:p>
          <a:p>
            <a:pPr marL="176213" indent="0"/>
            <a:r>
              <a:rPr lang="en-US" altLang="ja-JP" sz="2400" dirty="0" smtClean="0"/>
              <a:t>   6 </a:t>
            </a:r>
            <a:r>
              <a:rPr lang="ja-JP" altLang="ja-JP" sz="2400" dirty="0" err="1" smtClean="0"/>
              <a:t>がつ</a:t>
            </a:r>
            <a:r>
              <a:rPr lang="ja-JP" altLang="ja-JP" sz="2400" dirty="0"/>
              <a:t>ついたち</a:t>
            </a:r>
          </a:p>
          <a:p>
            <a:pPr marL="176213" indent="0">
              <a:spcAft>
                <a:spcPts val="1200"/>
              </a:spcAft>
              <a:buNone/>
            </a:pPr>
            <a:r>
              <a:rPr lang="ja-JP" altLang="en-US" sz="1600" dirty="0" smtClean="0"/>
              <a:t>　    </a:t>
            </a:r>
            <a:r>
              <a:rPr lang="en-US" altLang="ja-JP" sz="2000" dirty="0" err="1" smtClean="0"/>
              <a:t>roku-gatsu</a:t>
            </a:r>
            <a:r>
              <a:rPr lang="en-US" altLang="ja-JP" sz="2000" dirty="0" smtClean="0"/>
              <a:t> </a:t>
            </a:r>
            <a:r>
              <a:rPr lang="en-US" altLang="ja-JP" sz="2000" dirty="0" err="1" smtClean="0"/>
              <a:t>tsuitachi</a:t>
            </a:r>
            <a:endParaRPr lang="en-US" altLang="ja-JP" sz="2000" dirty="0" smtClean="0"/>
          </a:p>
          <a:p>
            <a:pPr marL="0" indent="0">
              <a:spcAft>
                <a:spcPts val="600"/>
              </a:spcAft>
              <a:buNone/>
            </a:pPr>
            <a:r>
              <a:rPr lang="ja-JP" altLang="ja-JP" sz="2400" dirty="0" smtClean="0"/>
              <a:t>（</a:t>
            </a:r>
            <a:r>
              <a:rPr lang="en-US" altLang="ja-JP" sz="2400" dirty="0"/>
              <a:t>2</a:t>
            </a:r>
            <a:r>
              <a:rPr lang="ja-JP" altLang="ja-JP" sz="2400" dirty="0"/>
              <a:t>）</a:t>
            </a:r>
            <a:r>
              <a:rPr lang="en-US" altLang="ja-JP" sz="2400" dirty="0" err="1"/>
              <a:t>Menyebutkan</a:t>
            </a:r>
            <a:r>
              <a:rPr lang="en-US" altLang="ja-JP" sz="2400" dirty="0"/>
              <a:t> </a:t>
            </a:r>
            <a:r>
              <a:rPr lang="en-US" altLang="ja-JP" sz="2400" dirty="0" err="1"/>
              <a:t>tanggal</a:t>
            </a:r>
            <a:r>
              <a:rPr lang="en-US" altLang="ja-JP" sz="2400" dirty="0"/>
              <a:t> </a:t>
            </a:r>
            <a:r>
              <a:rPr lang="en-US" altLang="ja-JP" sz="2400" dirty="0" err="1"/>
              <a:t>ulang</a:t>
            </a:r>
            <a:r>
              <a:rPr lang="en-US" altLang="ja-JP" sz="2400" dirty="0"/>
              <a:t> </a:t>
            </a:r>
            <a:r>
              <a:rPr lang="en-US" altLang="ja-JP" sz="2400" dirty="0" err="1"/>
              <a:t>tahun</a:t>
            </a:r>
            <a:endParaRPr lang="ja-JP" altLang="ja-JP" sz="2400" dirty="0"/>
          </a:p>
          <a:p>
            <a:pPr marL="176213" indent="0"/>
            <a:r>
              <a:rPr lang="en-US" altLang="ja-JP" sz="2400" dirty="0" smtClean="0"/>
              <a:t>  </a:t>
            </a:r>
            <a:r>
              <a:rPr lang="ja-JP" altLang="ja-JP" sz="2400" dirty="0" smtClean="0"/>
              <a:t>たん</a:t>
            </a:r>
            <a:r>
              <a:rPr lang="ja-JP" altLang="ja-JP" sz="2400" dirty="0"/>
              <a:t>じょうびは　</a:t>
            </a:r>
            <a:r>
              <a:rPr lang="en-US" altLang="ja-JP" sz="2400" dirty="0"/>
              <a:t>5</a:t>
            </a:r>
            <a:r>
              <a:rPr lang="ja-JP" altLang="ja-JP" sz="2400" dirty="0" err="1"/>
              <a:t>がつみっかです</a:t>
            </a:r>
            <a:r>
              <a:rPr lang="ja-JP" altLang="ja-JP" sz="2400" dirty="0"/>
              <a:t>。</a:t>
            </a:r>
          </a:p>
          <a:p>
            <a:pPr marL="176213" indent="0">
              <a:buNone/>
            </a:pPr>
            <a:r>
              <a:rPr lang="ja-JP" altLang="en-US" sz="1600" dirty="0" smtClean="0"/>
              <a:t>　  </a:t>
            </a:r>
            <a:r>
              <a:rPr lang="en-US" altLang="ja-JP" sz="2000" dirty="0" err="1" smtClean="0"/>
              <a:t>Tanjoubi</a:t>
            </a:r>
            <a:r>
              <a:rPr lang="en-US" altLang="ja-JP" sz="2000" dirty="0" smtClean="0"/>
              <a:t> </a:t>
            </a:r>
            <a:r>
              <a:rPr lang="en-US" altLang="ja-JP" sz="2000" dirty="0" err="1"/>
              <a:t>wa</a:t>
            </a:r>
            <a:r>
              <a:rPr lang="en-US" altLang="ja-JP" sz="2000" dirty="0"/>
              <a:t> go-</a:t>
            </a:r>
            <a:r>
              <a:rPr lang="en-US" altLang="ja-JP" sz="2000" dirty="0" err="1"/>
              <a:t>gatsu</a:t>
            </a:r>
            <a:r>
              <a:rPr lang="en-US" altLang="ja-JP" sz="2000" dirty="0"/>
              <a:t> </a:t>
            </a:r>
            <a:r>
              <a:rPr lang="en-US" altLang="ja-JP" sz="2000" dirty="0" err="1"/>
              <a:t>mikka</a:t>
            </a:r>
            <a:r>
              <a:rPr lang="en-US" altLang="ja-JP" sz="2000" dirty="0"/>
              <a:t> </a:t>
            </a:r>
            <a:r>
              <a:rPr lang="en-US" altLang="ja-JP" sz="2000" dirty="0" err="1"/>
              <a:t>desu</a:t>
            </a:r>
            <a:r>
              <a:rPr lang="en-US" altLang="ja-JP" sz="2000" dirty="0"/>
              <a:t>.</a:t>
            </a:r>
            <a:endParaRPr lang="ja-JP" altLang="ja-JP" sz="2000" dirty="0"/>
          </a:p>
          <a:p>
            <a:pPr marL="176213" indent="0"/>
            <a:r>
              <a:rPr lang="en-US" altLang="ja-JP" sz="2400" dirty="0" smtClean="0"/>
              <a:t>  </a:t>
            </a:r>
            <a:r>
              <a:rPr lang="ja-JP" altLang="ja-JP" sz="2400" dirty="0" smtClean="0"/>
              <a:t>たん</a:t>
            </a:r>
            <a:r>
              <a:rPr lang="ja-JP" altLang="ja-JP" sz="2400" dirty="0"/>
              <a:t>じょうびは　いつですか。―</a:t>
            </a:r>
            <a:r>
              <a:rPr lang="en-US" altLang="ja-JP" sz="2400" dirty="0"/>
              <a:t>8</a:t>
            </a:r>
            <a:r>
              <a:rPr lang="ja-JP" altLang="ja-JP" sz="2400" dirty="0" err="1"/>
              <a:t>がつ</a:t>
            </a:r>
            <a:r>
              <a:rPr lang="en-US" altLang="ja-JP" sz="2400" dirty="0"/>
              <a:t>17</a:t>
            </a:r>
            <a:r>
              <a:rPr lang="ja-JP" altLang="ja-JP" sz="2400" dirty="0"/>
              <a:t>にちです。</a:t>
            </a:r>
          </a:p>
          <a:p>
            <a:pPr marL="176213" indent="0">
              <a:buNone/>
            </a:pPr>
            <a:r>
              <a:rPr lang="ja-JP" altLang="en-US" sz="1600" dirty="0" smtClean="0"/>
              <a:t>　  </a:t>
            </a:r>
            <a:r>
              <a:rPr lang="en-US" altLang="ja-JP" sz="2000" dirty="0" err="1" smtClean="0"/>
              <a:t>Tanjoubi</a:t>
            </a:r>
            <a:r>
              <a:rPr lang="en-US" altLang="ja-JP" sz="2000" dirty="0" smtClean="0"/>
              <a:t> </a:t>
            </a:r>
            <a:r>
              <a:rPr lang="en-US" altLang="ja-JP" sz="2000" dirty="0" err="1"/>
              <a:t>wa</a:t>
            </a:r>
            <a:r>
              <a:rPr lang="en-US" altLang="ja-JP" sz="2000" dirty="0"/>
              <a:t> </a:t>
            </a:r>
            <a:r>
              <a:rPr lang="en-US" altLang="ja-JP" sz="2000" dirty="0" err="1"/>
              <a:t>itsu</a:t>
            </a:r>
            <a:r>
              <a:rPr lang="en-US" altLang="ja-JP" sz="2000" dirty="0"/>
              <a:t> </a:t>
            </a:r>
            <a:r>
              <a:rPr lang="en-US" altLang="ja-JP" sz="2000" dirty="0" err="1"/>
              <a:t>desu</a:t>
            </a:r>
            <a:r>
              <a:rPr lang="en-US" altLang="ja-JP" sz="2000" dirty="0"/>
              <a:t> </a:t>
            </a:r>
            <a:r>
              <a:rPr lang="en-US" altLang="ja-JP" sz="2000" dirty="0" err="1"/>
              <a:t>ka</a:t>
            </a:r>
            <a:r>
              <a:rPr lang="en-US" altLang="ja-JP" sz="2000" dirty="0" smtClean="0"/>
              <a:t>.</a:t>
            </a:r>
            <a:r>
              <a:rPr lang="ja-JP" altLang="ja-JP" sz="2000" dirty="0" smtClean="0"/>
              <a:t> </a:t>
            </a:r>
            <a:r>
              <a:rPr lang="en-US" altLang="ja-JP" sz="2000" dirty="0" err="1" smtClean="0"/>
              <a:t>Hachi-gatsu</a:t>
            </a:r>
            <a:r>
              <a:rPr lang="en-US" altLang="ja-JP" sz="2000" dirty="0" smtClean="0"/>
              <a:t> </a:t>
            </a:r>
            <a:r>
              <a:rPr lang="en-US" altLang="ja-JP" sz="2000" dirty="0" err="1"/>
              <a:t>juu-shichi-nichi</a:t>
            </a:r>
            <a:r>
              <a:rPr lang="en-US" altLang="ja-JP" sz="2000" dirty="0"/>
              <a:t> </a:t>
            </a:r>
            <a:r>
              <a:rPr lang="en-US" altLang="ja-JP" sz="2000" dirty="0" err="1"/>
              <a:t>desu</a:t>
            </a:r>
            <a:r>
              <a:rPr lang="en-US" altLang="ja-JP" sz="2000" dirty="0"/>
              <a:t>.</a:t>
            </a:r>
            <a:endParaRPr lang="ja-JP" altLang="ja-JP" sz="2000" dirty="0"/>
          </a:p>
          <a:p>
            <a:pPr marL="0" indent="0">
              <a:buNone/>
            </a:pPr>
            <a:endParaRPr lang="ja-JP" altLang="ja-JP" sz="2400" dirty="0"/>
          </a:p>
        </p:txBody>
      </p:sp>
      <p:grpSp>
        <p:nvGrpSpPr>
          <p:cNvPr id="8" name="グループ化 7"/>
          <p:cNvGrpSpPr/>
          <p:nvPr/>
        </p:nvGrpSpPr>
        <p:grpSpPr>
          <a:xfrm>
            <a:off x="0" y="164102"/>
            <a:ext cx="9119125" cy="435860"/>
            <a:chOff x="0" y="164102"/>
            <a:chExt cx="9119125" cy="43586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タイトル 3"/>
          <p:cNvSpPr>
            <a:spLocks noGrp="1"/>
          </p:cNvSpPr>
          <p:nvPr>
            <p:ph type="title"/>
          </p:nvPr>
        </p:nvSpPr>
        <p:spPr>
          <a:xfrm>
            <a:off x="179512" y="367453"/>
            <a:ext cx="7232426" cy="685283"/>
          </a:xfrm>
        </p:spPr>
        <p:txBody>
          <a:bodyPr>
            <a:noAutofit/>
          </a:bodyPr>
          <a:lstStyle/>
          <a:p>
            <a:pPr algn="l"/>
            <a:r>
              <a:rPr lang="en-US" altLang="ja-JP" sz="3500" b="1" dirty="0" err="1" smtClean="0">
                <a:solidFill>
                  <a:srgbClr val="39B54A"/>
                </a:solidFill>
                <a:latin typeface="+mn-lt"/>
              </a:rPr>
              <a:t>Rangkuman</a:t>
            </a:r>
            <a:r>
              <a:rPr lang="en-US" altLang="ja-JP" sz="3500" b="1" dirty="0" smtClean="0">
                <a:solidFill>
                  <a:srgbClr val="39B54A"/>
                </a:solidFill>
                <a:latin typeface="+mn-lt"/>
              </a:rPr>
              <a:t> </a:t>
            </a:r>
            <a:r>
              <a:rPr lang="en-US" altLang="ja-JP" sz="3500" b="1" dirty="0" err="1">
                <a:solidFill>
                  <a:srgbClr val="39B54A"/>
                </a:solidFill>
                <a:latin typeface="+mn-lt"/>
              </a:rPr>
              <a:t>Materi</a:t>
            </a:r>
            <a:r>
              <a:rPr lang="en-US" altLang="ja-JP" sz="3500" b="1" dirty="0">
                <a:solidFill>
                  <a:srgbClr val="39B54A"/>
                </a:solidFill>
                <a:latin typeface="+mn-lt"/>
              </a:rPr>
              <a:t> </a:t>
            </a:r>
            <a:r>
              <a:rPr lang="en-US" altLang="ja-JP" sz="3500" b="1" dirty="0" err="1" smtClean="0">
                <a:solidFill>
                  <a:srgbClr val="39B54A"/>
                </a:solidFill>
                <a:latin typeface="+mn-lt"/>
              </a:rPr>
              <a:t>Pembelajaran</a:t>
            </a:r>
            <a:r>
              <a:rPr lang="ja-JP" altLang="en-US" sz="3500" b="1" dirty="0" smtClean="0">
                <a:solidFill>
                  <a:srgbClr val="39B54A"/>
                </a:solidFill>
                <a:latin typeface="+mn-lt"/>
              </a:rPr>
              <a:t>　</a:t>
            </a:r>
            <a:r>
              <a:rPr lang="ja-JP" altLang="en-US" sz="3500" dirty="0" smtClean="0"/>
              <a:t>①</a:t>
            </a:r>
            <a:endParaRPr kumimoji="1" lang="ja-JP" altLang="en-US" sz="3500" dirty="0"/>
          </a:p>
        </p:txBody>
      </p:sp>
    </p:spTree>
    <p:extLst>
      <p:ext uri="{BB962C8B-B14F-4D97-AF65-F5344CB8AC3E}">
        <p14:creationId xmlns:p14="http://schemas.microsoft.com/office/powerpoint/2010/main" val="40854751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89525" y="1628800"/>
            <a:ext cx="7842657" cy="4525963"/>
          </a:xfrm>
        </p:spPr>
        <p:txBody>
          <a:bodyPr>
            <a:normAutofit/>
          </a:bodyPr>
          <a:lstStyle/>
          <a:p>
            <a:pPr marL="0" indent="0">
              <a:spcBef>
                <a:spcPts val="1200"/>
              </a:spcBef>
              <a:spcAft>
                <a:spcPts val="600"/>
              </a:spcAft>
              <a:buNone/>
            </a:pPr>
            <a:r>
              <a:rPr lang="ja-JP" altLang="ja-JP" sz="2400" dirty="0"/>
              <a:t>（</a:t>
            </a:r>
            <a:r>
              <a:rPr lang="en-US" altLang="ja-JP" sz="2400" dirty="0"/>
              <a:t>3</a:t>
            </a:r>
            <a:r>
              <a:rPr lang="ja-JP" altLang="ja-JP" sz="2400" dirty="0"/>
              <a:t>）</a:t>
            </a:r>
            <a:r>
              <a:rPr lang="en-US" altLang="ja-JP" sz="2400" dirty="0" err="1" smtClean="0"/>
              <a:t>Menyebutkan</a:t>
            </a:r>
            <a:r>
              <a:rPr lang="en-US" altLang="ja-JP" sz="2400" dirty="0" smtClean="0"/>
              <a:t> </a:t>
            </a:r>
            <a:r>
              <a:rPr lang="en-US" altLang="ja-JP" sz="2400" dirty="0" err="1" smtClean="0"/>
              <a:t>cita-cita</a:t>
            </a:r>
            <a:endParaRPr lang="ja-JP" altLang="ja-JP" sz="2400" dirty="0" smtClean="0"/>
          </a:p>
          <a:p>
            <a:pPr marL="519113"/>
            <a:r>
              <a:rPr lang="ja-JP" altLang="ja-JP" sz="2400" dirty="0" smtClean="0"/>
              <a:t>ゆめは　いしゃです。</a:t>
            </a:r>
            <a:endParaRPr lang="en-US" altLang="ja-JP" sz="2400" dirty="0" smtClean="0"/>
          </a:p>
          <a:p>
            <a:pPr marL="176213" indent="0">
              <a:spcBef>
                <a:spcPts val="0"/>
              </a:spcBef>
              <a:spcAft>
                <a:spcPts val="600"/>
              </a:spcAft>
              <a:buNone/>
            </a:pPr>
            <a:r>
              <a:rPr lang="en-US" altLang="ja-JP" sz="2000" dirty="0"/>
              <a:t> </a:t>
            </a:r>
            <a:r>
              <a:rPr lang="en-US" altLang="ja-JP" sz="2000" dirty="0" smtClean="0"/>
              <a:t>     Yume </a:t>
            </a:r>
            <a:r>
              <a:rPr lang="en-US" altLang="ja-JP" sz="2000" dirty="0" err="1"/>
              <a:t>wa</a:t>
            </a:r>
            <a:r>
              <a:rPr lang="en-US" altLang="ja-JP" sz="2000" dirty="0"/>
              <a:t> </a:t>
            </a:r>
            <a:r>
              <a:rPr lang="en-US" altLang="ja-JP" sz="2000" dirty="0" err="1"/>
              <a:t>isha</a:t>
            </a:r>
            <a:r>
              <a:rPr lang="en-US" altLang="ja-JP" sz="2000" dirty="0"/>
              <a:t> </a:t>
            </a:r>
            <a:r>
              <a:rPr lang="en-US" altLang="ja-JP" sz="2000" dirty="0" err="1"/>
              <a:t>desu</a:t>
            </a:r>
            <a:r>
              <a:rPr lang="en-US" altLang="ja-JP" sz="2000" dirty="0"/>
              <a:t>.</a:t>
            </a:r>
            <a:endParaRPr lang="ja-JP" altLang="ja-JP" sz="2000" dirty="0"/>
          </a:p>
          <a:p>
            <a:pPr marL="519113"/>
            <a:r>
              <a:rPr lang="ja-JP" altLang="ja-JP" sz="2400" dirty="0" smtClean="0"/>
              <a:t>ゆめ</a:t>
            </a:r>
            <a:r>
              <a:rPr lang="ja-JP" altLang="ja-JP" sz="2400" dirty="0"/>
              <a:t>は　なんですか。―エンジニアです。</a:t>
            </a:r>
          </a:p>
          <a:p>
            <a:pPr marL="176213" indent="0">
              <a:spcBef>
                <a:spcPts val="0"/>
              </a:spcBef>
              <a:buNone/>
            </a:pPr>
            <a:r>
              <a:rPr lang="ja-JP" altLang="en-US" sz="1600" dirty="0" smtClean="0"/>
              <a:t>　</a:t>
            </a:r>
            <a:r>
              <a:rPr lang="ja-JP" altLang="en-US" sz="1600" dirty="0"/>
              <a:t> </a:t>
            </a:r>
            <a:r>
              <a:rPr lang="ja-JP" altLang="en-US" sz="1600" dirty="0" smtClean="0"/>
              <a:t> 　</a:t>
            </a:r>
            <a:r>
              <a:rPr lang="en-US" altLang="ja-JP" sz="2000" dirty="0" smtClean="0"/>
              <a:t>Yume </a:t>
            </a:r>
            <a:r>
              <a:rPr lang="en-US" altLang="ja-JP" sz="2000" dirty="0" err="1"/>
              <a:t>wa</a:t>
            </a:r>
            <a:r>
              <a:rPr lang="en-US" altLang="ja-JP" sz="2000" dirty="0"/>
              <a:t> nan </a:t>
            </a:r>
            <a:r>
              <a:rPr lang="en-US" altLang="ja-JP" sz="2000" dirty="0" err="1"/>
              <a:t>desu</a:t>
            </a:r>
            <a:r>
              <a:rPr lang="en-US" altLang="ja-JP" sz="2000" dirty="0"/>
              <a:t> </a:t>
            </a:r>
            <a:r>
              <a:rPr lang="en-US" altLang="ja-JP" sz="2000" dirty="0" err="1"/>
              <a:t>ka</a:t>
            </a:r>
            <a:r>
              <a:rPr lang="en-US" altLang="ja-JP" sz="2000" dirty="0" smtClean="0"/>
              <a:t>. </a:t>
            </a:r>
            <a:r>
              <a:rPr lang="en-US" altLang="ja-JP" sz="2000" dirty="0" err="1" smtClean="0"/>
              <a:t>Enjinia</a:t>
            </a:r>
            <a:r>
              <a:rPr lang="en-US" altLang="ja-JP" sz="2000" dirty="0" smtClean="0"/>
              <a:t> </a:t>
            </a:r>
            <a:r>
              <a:rPr lang="en-US" altLang="ja-JP" sz="2000" dirty="0" err="1"/>
              <a:t>desu</a:t>
            </a:r>
            <a:r>
              <a:rPr lang="en-US" altLang="ja-JP" sz="2000" dirty="0" smtClean="0"/>
              <a:t>.</a:t>
            </a:r>
          </a:p>
          <a:p>
            <a:pPr marL="0" indent="0">
              <a:spcBef>
                <a:spcPts val="1200"/>
              </a:spcBef>
              <a:spcAft>
                <a:spcPts val="600"/>
              </a:spcAft>
              <a:buNone/>
            </a:pPr>
            <a:r>
              <a:rPr lang="ja-JP" altLang="ja-JP" sz="2400" dirty="0" smtClean="0"/>
              <a:t>（</a:t>
            </a:r>
            <a:r>
              <a:rPr lang="en-US" altLang="ja-JP" sz="2400" dirty="0"/>
              <a:t>4</a:t>
            </a:r>
            <a:r>
              <a:rPr lang="ja-JP" altLang="ja-JP" sz="2400" dirty="0"/>
              <a:t>）</a:t>
            </a:r>
            <a:r>
              <a:rPr lang="en-US" altLang="ja-JP" sz="2400" dirty="0" err="1"/>
              <a:t>Penggunaan</a:t>
            </a:r>
            <a:r>
              <a:rPr lang="en-US" altLang="ja-JP" sz="2400" dirty="0"/>
              <a:t> </a:t>
            </a:r>
            <a:r>
              <a:rPr lang="ja-JP" altLang="ja-JP" sz="2400" dirty="0"/>
              <a:t>「の」</a:t>
            </a:r>
          </a:p>
          <a:p>
            <a:pPr marL="519113"/>
            <a:r>
              <a:rPr lang="ja-JP" altLang="ja-JP" sz="2400" dirty="0" smtClean="0"/>
              <a:t>わたし</a:t>
            </a:r>
            <a:r>
              <a:rPr lang="ja-JP" altLang="ja-JP" sz="2400" dirty="0"/>
              <a:t>の　たんじょうびは　</a:t>
            </a:r>
            <a:r>
              <a:rPr lang="en-US" altLang="ja-JP" sz="2400" dirty="0"/>
              <a:t>4</a:t>
            </a:r>
            <a:r>
              <a:rPr lang="ja-JP" altLang="ja-JP" sz="2400" dirty="0" err="1" smtClean="0"/>
              <a:t>がつ</a:t>
            </a:r>
            <a:r>
              <a:rPr lang="en-US" altLang="ja-JP" sz="2400" dirty="0" smtClean="0"/>
              <a:t>30</a:t>
            </a:r>
            <a:r>
              <a:rPr lang="ja-JP" altLang="ja-JP" sz="2400" dirty="0"/>
              <a:t>にちです。</a:t>
            </a:r>
          </a:p>
          <a:p>
            <a:pPr marL="176213" indent="0">
              <a:spcBef>
                <a:spcPts val="0"/>
              </a:spcBef>
              <a:spcAft>
                <a:spcPts val="600"/>
              </a:spcAft>
              <a:buNone/>
            </a:pPr>
            <a:r>
              <a:rPr lang="ja-JP" altLang="en-US" sz="2000" dirty="0" smtClean="0"/>
              <a:t>　   </a:t>
            </a:r>
            <a:r>
              <a:rPr lang="en-US" altLang="ja-JP" sz="2000" dirty="0" err="1" smtClean="0"/>
              <a:t>Watashi</a:t>
            </a:r>
            <a:r>
              <a:rPr lang="en-US" altLang="ja-JP" sz="2000" dirty="0" smtClean="0"/>
              <a:t> </a:t>
            </a:r>
            <a:r>
              <a:rPr lang="en-US" altLang="ja-JP" sz="2000" dirty="0"/>
              <a:t>no </a:t>
            </a:r>
            <a:r>
              <a:rPr lang="en-US" altLang="ja-JP" sz="2000" dirty="0" err="1"/>
              <a:t>tanjoubi</a:t>
            </a:r>
            <a:r>
              <a:rPr lang="en-US" altLang="ja-JP" sz="2000" dirty="0"/>
              <a:t> </a:t>
            </a:r>
            <a:r>
              <a:rPr lang="en-US" altLang="ja-JP" sz="2000" dirty="0" err="1"/>
              <a:t>wa</a:t>
            </a:r>
            <a:r>
              <a:rPr lang="en-US" altLang="ja-JP" sz="2000" dirty="0"/>
              <a:t> </a:t>
            </a:r>
            <a:r>
              <a:rPr lang="en-US" altLang="ja-JP" sz="2000" dirty="0" err="1"/>
              <a:t>shi-gatsu</a:t>
            </a:r>
            <a:r>
              <a:rPr lang="en-US" altLang="ja-JP" sz="2000" dirty="0"/>
              <a:t> san-</a:t>
            </a:r>
            <a:r>
              <a:rPr lang="en-US" altLang="ja-JP" sz="2000" dirty="0" err="1"/>
              <a:t>juu</a:t>
            </a:r>
            <a:r>
              <a:rPr lang="en-US" altLang="ja-JP" sz="2000" dirty="0"/>
              <a:t>-</a:t>
            </a:r>
            <a:r>
              <a:rPr lang="en-US" altLang="ja-JP" sz="2000" dirty="0" err="1"/>
              <a:t>nichi</a:t>
            </a:r>
            <a:r>
              <a:rPr lang="en-US" altLang="ja-JP" sz="2000" dirty="0"/>
              <a:t> </a:t>
            </a:r>
            <a:r>
              <a:rPr lang="en-US" altLang="ja-JP" sz="2000" dirty="0" err="1"/>
              <a:t>desu</a:t>
            </a:r>
            <a:r>
              <a:rPr lang="en-US" altLang="ja-JP" sz="2000" dirty="0"/>
              <a:t>.</a:t>
            </a:r>
            <a:endParaRPr lang="ja-JP" altLang="ja-JP" sz="2000" dirty="0"/>
          </a:p>
          <a:p>
            <a:pPr marL="519113"/>
            <a:r>
              <a:rPr lang="ja-JP" altLang="ja-JP" sz="2400" dirty="0" smtClean="0"/>
              <a:t>イカ</a:t>
            </a:r>
            <a:r>
              <a:rPr lang="ja-JP" altLang="ja-JP" sz="2400" dirty="0"/>
              <a:t>さんの　ゆめは　なんですか。―</a:t>
            </a:r>
            <a:r>
              <a:rPr lang="ja-JP" altLang="ja-JP" sz="2400" dirty="0" err="1"/>
              <a:t>けいさつ</a:t>
            </a:r>
            <a:r>
              <a:rPr lang="ja-JP" altLang="ja-JP" sz="2400" dirty="0"/>
              <a:t>かんです。</a:t>
            </a:r>
          </a:p>
          <a:p>
            <a:pPr marL="176213" indent="0">
              <a:spcBef>
                <a:spcPts val="0"/>
              </a:spcBef>
              <a:buNone/>
            </a:pPr>
            <a:r>
              <a:rPr lang="en-US" altLang="ja-JP" sz="1600" dirty="0"/>
              <a:t>    </a:t>
            </a:r>
            <a:r>
              <a:rPr lang="en-US" altLang="ja-JP" sz="1600" dirty="0" smtClean="0"/>
              <a:t> </a:t>
            </a:r>
            <a:r>
              <a:rPr lang="ja-JP" altLang="en-US" sz="1600" dirty="0" smtClean="0"/>
              <a:t>　</a:t>
            </a:r>
            <a:r>
              <a:rPr lang="en-US" altLang="ja-JP" sz="2000" i="1" dirty="0" err="1" smtClean="0"/>
              <a:t>Ika</a:t>
            </a:r>
            <a:r>
              <a:rPr lang="en-US" altLang="ja-JP" sz="2000" dirty="0" smtClean="0"/>
              <a:t>-san </a:t>
            </a:r>
            <a:r>
              <a:rPr lang="en-US" altLang="ja-JP" sz="2000" dirty="0"/>
              <a:t>no </a:t>
            </a:r>
            <a:r>
              <a:rPr lang="en-US" altLang="ja-JP" sz="2000" dirty="0" err="1"/>
              <a:t>yume</a:t>
            </a:r>
            <a:r>
              <a:rPr lang="en-US" altLang="ja-JP" sz="2000" dirty="0"/>
              <a:t> </a:t>
            </a:r>
            <a:r>
              <a:rPr lang="en-US" altLang="ja-JP" sz="2000" dirty="0" err="1"/>
              <a:t>wa</a:t>
            </a:r>
            <a:r>
              <a:rPr lang="en-US" altLang="ja-JP" sz="2000" dirty="0"/>
              <a:t> nan </a:t>
            </a:r>
            <a:r>
              <a:rPr lang="en-US" altLang="ja-JP" sz="2000" dirty="0" err="1"/>
              <a:t>desu</a:t>
            </a:r>
            <a:r>
              <a:rPr lang="en-US" altLang="ja-JP" sz="2000" dirty="0"/>
              <a:t> </a:t>
            </a:r>
            <a:r>
              <a:rPr lang="en-US" altLang="ja-JP" sz="2000" dirty="0" err="1"/>
              <a:t>ka</a:t>
            </a:r>
            <a:r>
              <a:rPr lang="en-US" altLang="ja-JP" sz="2000" dirty="0" smtClean="0"/>
              <a:t>.</a:t>
            </a:r>
            <a:r>
              <a:rPr lang="ja-JP" altLang="ja-JP" sz="2000" dirty="0" smtClean="0"/>
              <a:t> </a:t>
            </a:r>
            <a:r>
              <a:rPr lang="en-US" altLang="ja-JP" sz="2000" dirty="0" err="1" smtClean="0"/>
              <a:t>Keisatsukan</a:t>
            </a:r>
            <a:r>
              <a:rPr lang="en-US" altLang="ja-JP" sz="2000" dirty="0" smtClean="0"/>
              <a:t> </a:t>
            </a:r>
            <a:r>
              <a:rPr lang="en-US" altLang="ja-JP" sz="2000" dirty="0" err="1"/>
              <a:t>desu</a:t>
            </a:r>
            <a:r>
              <a:rPr lang="en-US" altLang="ja-JP" sz="2000" dirty="0" smtClean="0"/>
              <a:t>.</a:t>
            </a:r>
            <a:endParaRPr lang="ja-JP" altLang="ja-JP" sz="2000" dirty="0"/>
          </a:p>
        </p:txBody>
      </p:sp>
      <p:grpSp>
        <p:nvGrpSpPr>
          <p:cNvPr id="5" name="グループ化 4"/>
          <p:cNvGrpSpPr/>
          <p:nvPr/>
        </p:nvGrpSpPr>
        <p:grpSpPr>
          <a:xfrm>
            <a:off x="0" y="164102"/>
            <a:ext cx="9119125" cy="435860"/>
            <a:chOff x="0" y="164102"/>
            <a:chExt cx="9119125" cy="43586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79512" y="367453"/>
            <a:ext cx="7200800" cy="685283"/>
          </a:xfrm>
        </p:spPr>
        <p:txBody>
          <a:bodyPr>
            <a:noAutofit/>
          </a:bodyPr>
          <a:lstStyle/>
          <a:p>
            <a:pPr algn="l"/>
            <a:r>
              <a:rPr lang="en-US" altLang="ja-JP" sz="3500" b="1" dirty="0" err="1">
                <a:solidFill>
                  <a:srgbClr val="39B54A"/>
                </a:solidFill>
                <a:latin typeface="+mn-lt"/>
              </a:rPr>
              <a:t>Rangkuman</a:t>
            </a:r>
            <a:r>
              <a:rPr lang="en-US" altLang="ja-JP" sz="3500" b="1" dirty="0">
                <a:solidFill>
                  <a:srgbClr val="39B54A"/>
                </a:solidFill>
                <a:latin typeface="+mn-lt"/>
              </a:rPr>
              <a:t> </a:t>
            </a:r>
            <a:r>
              <a:rPr lang="en-US" altLang="ja-JP" sz="3500" b="1" dirty="0" err="1" smtClean="0">
                <a:solidFill>
                  <a:srgbClr val="39B54A"/>
                </a:solidFill>
                <a:latin typeface="+mn-lt"/>
              </a:rPr>
              <a:t>Materi</a:t>
            </a:r>
            <a:r>
              <a:rPr lang="en-US" altLang="ja-JP" sz="3500" b="1" dirty="0" smtClean="0">
                <a:solidFill>
                  <a:srgbClr val="39B54A"/>
                </a:solidFill>
                <a:latin typeface="+mn-lt"/>
              </a:rPr>
              <a:t> </a:t>
            </a:r>
            <a:r>
              <a:rPr lang="en-US" altLang="ja-JP" sz="3500" b="1" dirty="0" err="1" smtClean="0">
                <a:solidFill>
                  <a:srgbClr val="39B54A"/>
                </a:solidFill>
                <a:latin typeface="+mn-lt"/>
              </a:rPr>
              <a:t>Pembelajaran</a:t>
            </a:r>
            <a:r>
              <a:rPr lang="ja-JP" altLang="en-US" sz="3500" b="1" dirty="0" smtClean="0">
                <a:solidFill>
                  <a:srgbClr val="39B54A"/>
                </a:solidFill>
                <a:latin typeface="+mn-lt"/>
              </a:rPr>
              <a:t>　</a:t>
            </a:r>
            <a:r>
              <a:rPr lang="ja-JP" altLang="en-US" sz="3500" dirty="0" smtClean="0"/>
              <a:t>②</a:t>
            </a:r>
            <a:endParaRPr kumimoji="1" lang="ja-JP" altLang="en-US" sz="3500" dirty="0"/>
          </a:p>
        </p:txBody>
      </p:sp>
    </p:spTree>
    <p:extLst>
      <p:ext uri="{BB962C8B-B14F-4D97-AF65-F5344CB8AC3E}">
        <p14:creationId xmlns:p14="http://schemas.microsoft.com/office/powerpoint/2010/main" val="947783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45740" y="3029423"/>
            <a:ext cx="7886700" cy="759617"/>
          </a:xfrm>
        </p:spPr>
        <p:txBody>
          <a:bodyPr>
            <a:normAutofit/>
          </a:bodyPr>
          <a:lstStyle/>
          <a:p>
            <a:pPr algn="ctr"/>
            <a:r>
              <a:rPr kumimoji="1" lang="en-US" altLang="ja-JP" sz="3500" b="1" dirty="0" err="1" smtClean="0">
                <a:solidFill>
                  <a:srgbClr val="39B54A"/>
                </a:solidFill>
              </a:rPr>
              <a:t>Penilaian</a:t>
            </a:r>
            <a:r>
              <a:rPr kumimoji="1" lang="en-US" altLang="ja-JP" sz="3500" b="1" dirty="0" smtClean="0">
                <a:solidFill>
                  <a:srgbClr val="39B54A"/>
                </a:solidFill>
              </a:rPr>
              <a:t> </a:t>
            </a:r>
            <a:r>
              <a:rPr kumimoji="1" lang="en-US" altLang="ja-JP" sz="3500" b="1" dirty="0" err="1" smtClean="0">
                <a:solidFill>
                  <a:srgbClr val="39B54A"/>
                </a:solidFill>
              </a:rPr>
              <a:t>Diri</a:t>
            </a:r>
            <a:endParaRPr kumimoji="1" lang="ja-JP" altLang="en-US" sz="3500" b="1" dirty="0">
              <a:solidFill>
                <a:srgbClr val="39B54A"/>
              </a:solidFill>
            </a:endParaRPr>
          </a:p>
        </p:txBody>
      </p:sp>
      <p:grpSp>
        <p:nvGrpSpPr>
          <p:cNvPr id="7" name="グループ化 6"/>
          <p:cNvGrpSpPr/>
          <p:nvPr/>
        </p:nvGrpSpPr>
        <p:grpSpPr>
          <a:xfrm>
            <a:off x="0" y="164102"/>
            <a:ext cx="9119125" cy="435860"/>
            <a:chOff x="0" y="164102"/>
            <a:chExt cx="9119125" cy="43586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3308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192" y="409228"/>
            <a:ext cx="2318689" cy="2011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グループ化 8"/>
          <p:cNvGrpSpPr/>
          <p:nvPr/>
        </p:nvGrpSpPr>
        <p:grpSpPr>
          <a:xfrm>
            <a:off x="0" y="164102"/>
            <a:ext cx="9119125" cy="435860"/>
            <a:chOff x="0" y="164102"/>
            <a:chExt cx="9119125" cy="435860"/>
          </a:xfrm>
        </p:grpSpPr>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 name="0301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extLst>
              <a:ext uri="{28A0092B-C50C-407E-A947-70E740481C1C}">
                <a14:useLocalDpi xmlns:a14="http://schemas.microsoft.com/office/drawing/2010/main" val="0"/>
              </a:ext>
            </a:extLst>
          </a:blip>
          <a:stretch>
            <a:fillRect/>
          </a:stretch>
        </p:blipFill>
        <p:spPr>
          <a:xfrm>
            <a:off x="4624129" y="524644"/>
            <a:ext cx="504225" cy="486000"/>
          </a:xfrm>
          <a:prstGeom prst="rect">
            <a:avLst/>
          </a:prstGeom>
        </p:spPr>
      </p:pic>
      <p:pic>
        <p:nvPicPr>
          <p:cNvPr id="1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866" y="2420888"/>
            <a:ext cx="8580614"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タイトル 3"/>
          <p:cNvSpPr>
            <a:spLocks noGrp="1"/>
          </p:cNvSpPr>
          <p:nvPr>
            <p:ph type="title"/>
          </p:nvPr>
        </p:nvSpPr>
        <p:spPr>
          <a:xfrm>
            <a:off x="179512" y="404664"/>
            <a:ext cx="4444618" cy="719960"/>
          </a:xfrm>
        </p:spPr>
        <p:txBody>
          <a:bodyPr>
            <a:noAutofit/>
          </a:bodyPr>
          <a:lstStyle/>
          <a:p>
            <a:pPr algn="l"/>
            <a:r>
              <a:rPr lang="ja-JP" altLang="en-US" sz="3500" dirty="0">
                <a:latin typeface="+mj-ea"/>
              </a:rPr>
              <a:t>きいて　いいましょう　</a:t>
            </a:r>
            <a:r>
              <a:rPr lang="en-US" altLang="ja-JP" sz="3500" dirty="0">
                <a:latin typeface="+mj-ea"/>
              </a:rPr>
              <a:t>1</a:t>
            </a:r>
            <a:endParaRPr kumimoji="1" lang="ja-JP" altLang="en-US" sz="3500" dirty="0"/>
          </a:p>
        </p:txBody>
      </p:sp>
    </p:spTree>
    <p:extLst>
      <p:ext uri="{BB962C8B-B14F-4D97-AF65-F5344CB8AC3E}">
        <p14:creationId xmlns:p14="http://schemas.microsoft.com/office/powerpoint/2010/main" val="4917368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0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5576" y="439294"/>
            <a:ext cx="7596336" cy="6302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フリーフォーム 5"/>
          <p:cNvSpPr/>
          <p:nvPr/>
        </p:nvSpPr>
        <p:spPr>
          <a:xfrm flipH="1" flipV="1">
            <a:off x="4037012" y="6696074"/>
            <a:ext cx="45719" cy="45719"/>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sp>
        <p:nvSpPr>
          <p:cNvPr id="7" name="フリーフォーム 6"/>
          <p:cNvSpPr/>
          <p:nvPr/>
        </p:nvSpPr>
        <p:spPr>
          <a:xfrm flipH="1" flipV="1">
            <a:off x="5786437" y="7800974"/>
            <a:ext cx="45719" cy="45719"/>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pic>
        <p:nvPicPr>
          <p:cNvPr id="2" name="03010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extLst>
              <a:ext uri="{28A0092B-C50C-407E-A947-70E740481C1C}">
                <a14:useLocalDpi xmlns:a14="http://schemas.microsoft.com/office/drawing/2010/main" val="0"/>
              </a:ext>
            </a:extLst>
          </a:blip>
          <a:stretch>
            <a:fillRect/>
          </a:stretch>
        </p:blipFill>
        <p:spPr>
          <a:xfrm>
            <a:off x="404945" y="1340768"/>
            <a:ext cx="360000" cy="360000"/>
          </a:xfrm>
          <a:prstGeom prst="rect">
            <a:avLst/>
          </a:prstGeom>
        </p:spPr>
      </p:pic>
      <p:pic>
        <p:nvPicPr>
          <p:cNvPr id="3" name="030103.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extLst>
              <a:ext uri="{28A0092B-C50C-407E-A947-70E740481C1C}">
                <a14:useLocalDpi xmlns:a14="http://schemas.microsoft.com/office/drawing/2010/main" val="0"/>
              </a:ext>
            </a:extLst>
          </a:blip>
          <a:stretch>
            <a:fillRect/>
          </a:stretch>
        </p:blipFill>
        <p:spPr>
          <a:xfrm>
            <a:off x="4656511" y="3041480"/>
            <a:ext cx="360000" cy="360000"/>
          </a:xfrm>
          <a:prstGeom prst="rect">
            <a:avLst/>
          </a:prstGeom>
        </p:spPr>
      </p:pic>
      <p:pic>
        <p:nvPicPr>
          <p:cNvPr id="8" name="030100b.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extLst>
              <a:ext uri="{28A0092B-C50C-407E-A947-70E740481C1C}">
                <a14:useLocalDpi xmlns:a14="http://schemas.microsoft.com/office/drawing/2010/main" val="0"/>
              </a:ext>
            </a:extLst>
          </a:blip>
          <a:stretch>
            <a:fillRect/>
          </a:stretch>
        </p:blipFill>
        <p:spPr>
          <a:xfrm>
            <a:off x="8282987" y="5758192"/>
            <a:ext cx="360000" cy="360000"/>
          </a:xfrm>
          <a:prstGeom prst="rect">
            <a:avLst/>
          </a:prstGeom>
        </p:spPr>
      </p:pic>
      <p:pic>
        <p:nvPicPr>
          <p:cNvPr id="10" name="0301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extLst>
              <a:ext uri="{28A0092B-C50C-407E-A947-70E740481C1C}">
                <a14:useLocalDpi xmlns:a14="http://schemas.microsoft.com/office/drawing/2010/main" val="0"/>
              </a:ext>
            </a:extLst>
          </a:blip>
          <a:stretch>
            <a:fillRect/>
          </a:stretch>
        </p:blipFill>
        <p:spPr>
          <a:xfrm>
            <a:off x="8282987" y="3429040"/>
            <a:ext cx="360000" cy="360000"/>
          </a:xfrm>
          <a:prstGeom prst="rect">
            <a:avLst/>
          </a:prstGeom>
        </p:spPr>
      </p:pic>
      <p:grpSp>
        <p:nvGrpSpPr>
          <p:cNvPr id="12" name="グループ化 11"/>
          <p:cNvGrpSpPr/>
          <p:nvPr/>
        </p:nvGrpSpPr>
        <p:grpSpPr>
          <a:xfrm>
            <a:off x="0" y="164102"/>
            <a:ext cx="9119125" cy="435860"/>
            <a:chOff x="0" y="164102"/>
            <a:chExt cx="9119125" cy="435860"/>
          </a:xfrm>
        </p:grpSpPr>
        <p:pic>
          <p:nvPicPr>
            <p:cNvPr id="13"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0658668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5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660"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11684"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41180" fill="hold"/>
                                        <p:tgtEl>
                                          <p:spTgt spid="10"/>
                                        </p:tgtEl>
                                      </p:cBhvr>
                                    </p:cmd>
                                  </p:childTnLst>
                                </p:cTn>
                              </p:par>
                            </p:childTnLst>
                          </p:cTn>
                        </p:par>
                      </p:childTnLst>
                    </p:cTn>
                  </p:par>
                </p:childTnLst>
              </p:cTn>
              <p:nextCondLst>
                <p:cond evt="onClick" delay="0">
                  <p:tgtEl>
                    <p:spTgt spid="10"/>
                  </p:tgtEl>
                </p:cond>
              </p:nextCondLst>
            </p:seq>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5">
            <a:extLst>
              <a:ext uri="{BEBA8EAE-BF5A-486C-A8C5-ECC9F3942E4B}">
                <a14:imgProps xmlns:a14="http://schemas.microsoft.com/office/drawing/2010/main">
                  <a14:imgLayer r:embed="rId6">
                    <a14:imgEffect>
                      <a14:saturation sat="33000"/>
                    </a14:imgEffect>
                  </a14:imgLayer>
                </a14:imgProps>
              </a:ext>
            </a:extLst>
          </a:blip>
          <a:srcRect l="17036" r="14769"/>
          <a:stretch/>
        </p:blipFill>
        <p:spPr>
          <a:xfrm rot="20917264">
            <a:off x="2521497" y="908697"/>
            <a:ext cx="4217025" cy="4452313"/>
          </a:xfrm>
          <a:prstGeom prst="rect">
            <a:avLst/>
          </a:prstGeom>
        </p:spPr>
      </p:pic>
      <p:sp>
        <p:nvSpPr>
          <p:cNvPr id="3" name="テキスト プレースホルダー 4"/>
          <p:cNvSpPr txBox="1">
            <a:spLocks/>
          </p:cNvSpPr>
          <p:nvPr/>
        </p:nvSpPr>
        <p:spPr>
          <a:xfrm>
            <a:off x="971600" y="2720901"/>
            <a:ext cx="7200800" cy="1428179"/>
          </a:xfrm>
          <a:prstGeom prst="rect">
            <a:avLst/>
          </a:prstGeom>
        </p:spPr>
        <p:txBody>
          <a:bodyPr anchor="ctr">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r>
              <a:rPr lang="fi-FI" altLang="ja-JP" dirty="0"/>
              <a:t>★ Mari menyanyikan lagu </a:t>
            </a:r>
            <a:endParaRPr lang="fi-FI" altLang="ja-JP" dirty="0" smtClean="0"/>
          </a:p>
          <a:p>
            <a:pPr marL="0" indent="0" algn="ctr">
              <a:buNone/>
            </a:pPr>
            <a:r>
              <a:rPr lang="fi-FI" altLang="ja-JP" sz="4400" dirty="0" smtClean="0"/>
              <a:t>Tsuki </a:t>
            </a:r>
            <a:r>
              <a:rPr lang="fi-FI" altLang="ja-JP" sz="4400" dirty="0"/>
              <a:t>Hi no Uta</a:t>
            </a:r>
            <a:endParaRPr lang="ja-JP" altLang="en-US" sz="4400" dirty="0"/>
          </a:p>
        </p:txBody>
      </p:sp>
      <p:pic>
        <p:nvPicPr>
          <p:cNvPr id="6" name="03010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tretch>
            <a:fillRect/>
          </a:stretch>
        </p:blipFill>
        <p:spPr>
          <a:xfrm>
            <a:off x="6660232" y="3191990"/>
            <a:ext cx="504226" cy="486000"/>
          </a:xfrm>
          <a:prstGeom prst="rect">
            <a:avLst/>
          </a:prstGeom>
        </p:spPr>
      </p:pic>
      <p:grpSp>
        <p:nvGrpSpPr>
          <p:cNvPr id="7" name="グループ化 6"/>
          <p:cNvGrpSpPr/>
          <p:nvPr/>
        </p:nvGrpSpPr>
        <p:grpSpPr>
          <a:xfrm>
            <a:off x="0" y="164102"/>
            <a:ext cx="9119125" cy="435860"/>
            <a:chOff x="0" y="164102"/>
            <a:chExt cx="9119125" cy="435860"/>
          </a:xfrm>
        </p:grpSpPr>
        <p:pic>
          <p:nvPicPr>
            <p:cNvPr id="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745236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78"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0" y="164102"/>
            <a:ext cx="9119125" cy="435860"/>
            <a:chOff x="0" y="164102"/>
            <a:chExt cx="9119125" cy="43586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79512" y="332656"/>
            <a:ext cx="5328592" cy="712300"/>
          </a:xfrm>
        </p:spPr>
        <p:txBody>
          <a:bodyPr>
            <a:noAutofit/>
          </a:bodyPr>
          <a:lstStyle/>
          <a:p>
            <a:r>
              <a:rPr kumimoji="1" lang="ja-JP" altLang="en-US" sz="3500" dirty="0" smtClean="0"/>
              <a:t>にほん</a:t>
            </a:r>
            <a:r>
              <a:rPr kumimoji="1" lang="ja-JP" altLang="en-US" sz="3500" dirty="0" err="1" smtClean="0"/>
              <a:t>ご</a:t>
            </a:r>
            <a:r>
              <a:rPr kumimoji="1" lang="ja-JP" altLang="en-US" sz="3500" dirty="0" smtClean="0"/>
              <a:t>で　いいましょう　</a:t>
            </a:r>
            <a:r>
              <a:rPr kumimoji="1" lang="en-US" altLang="ja-JP" sz="3500" dirty="0" smtClean="0">
                <a:latin typeface="+mj-ea"/>
              </a:rPr>
              <a:t>1</a:t>
            </a:r>
            <a:endParaRPr kumimoji="1" lang="ja-JP" altLang="en-US" sz="3500" dirty="0">
              <a:latin typeface="+mj-ea"/>
            </a:endParaRPr>
          </a:p>
        </p:txBody>
      </p:sp>
      <p:sp>
        <p:nvSpPr>
          <p:cNvPr id="3" name="コンテンツ プレースホルダー 2"/>
          <p:cNvSpPr>
            <a:spLocks noGrp="1"/>
          </p:cNvSpPr>
          <p:nvPr>
            <p:ph idx="1"/>
          </p:nvPr>
        </p:nvSpPr>
        <p:spPr>
          <a:xfrm>
            <a:off x="1043608" y="1412776"/>
            <a:ext cx="7200800" cy="4237931"/>
          </a:xfrm>
        </p:spPr>
        <p:txBody>
          <a:bodyPr>
            <a:noAutofit/>
          </a:bodyPr>
          <a:lstStyle/>
          <a:p>
            <a:pPr marL="0" lvl="0" indent="0">
              <a:lnSpc>
                <a:spcPct val="150000"/>
              </a:lnSpc>
              <a:spcBef>
                <a:spcPts val="1200"/>
              </a:spcBef>
              <a:buNone/>
            </a:pPr>
            <a:r>
              <a:rPr lang="ja-JP" altLang="en-US" sz="2800" dirty="0" smtClean="0"/>
              <a:t>（</a:t>
            </a:r>
            <a:r>
              <a:rPr lang="en-US" altLang="ja-JP" sz="2800" dirty="0" smtClean="0"/>
              <a:t>1</a:t>
            </a:r>
            <a:r>
              <a:rPr lang="ja-JP" altLang="en-US" sz="2800" dirty="0" smtClean="0"/>
              <a:t>）</a:t>
            </a:r>
            <a:r>
              <a:rPr lang="en-US" altLang="ja-JP" sz="2800" dirty="0" err="1" smtClean="0"/>
              <a:t>bulan</a:t>
            </a:r>
            <a:r>
              <a:rPr lang="en-US" altLang="ja-JP" sz="2800" dirty="0" smtClean="0"/>
              <a:t> </a:t>
            </a:r>
            <a:r>
              <a:rPr lang="en-US" altLang="ja-JP" sz="2800" dirty="0" err="1" smtClean="0"/>
              <a:t>ini</a:t>
            </a:r>
            <a:endParaRPr lang="ja-JP" altLang="ja-JP" sz="2800" dirty="0" smtClean="0"/>
          </a:p>
          <a:p>
            <a:pPr marL="0" lvl="0" indent="0">
              <a:lnSpc>
                <a:spcPct val="150000"/>
              </a:lnSpc>
              <a:spcBef>
                <a:spcPts val="1200"/>
              </a:spcBef>
              <a:buNone/>
            </a:pPr>
            <a:r>
              <a:rPr lang="ja-JP" altLang="en-US" sz="2800" dirty="0" smtClean="0"/>
              <a:t>（</a:t>
            </a:r>
            <a:r>
              <a:rPr lang="en-US" altLang="ja-JP" sz="2800" dirty="0" smtClean="0"/>
              <a:t>2</a:t>
            </a:r>
            <a:r>
              <a:rPr lang="ja-JP" altLang="en-US" sz="2800" dirty="0" smtClean="0"/>
              <a:t>）</a:t>
            </a:r>
            <a:r>
              <a:rPr lang="en-US" altLang="ja-JP" sz="2800" dirty="0" err="1" smtClean="0"/>
              <a:t>bulan</a:t>
            </a:r>
            <a:r>
              <a:rPr lang="en-US" altLang="ja-JP" sz="2800" dirty="0" smtClean="0"/>
              <a:t> </a:t>
            </a:r>
            <a:r>
              <a:rPr lang="en-US" altLang="ja-JP" sz="2800" dirty="0" err="1" smtClean="0"/>
              <a:t>terakhir</a:t>
            </a:r>
            <a:r>
              <a:rPr lang="en-US" altLang="ja-JP" sz="2800" dirty="0" smtClean="0"/>
              <a:t> </a:t>
            </a:r>
            <a:r>
              <a:rPr lang="en-US" altLang="ja-JP" sz="2800" dirty="0" err="1" smtClean="0"/>
              <a:t>dalam</a:t>
            </a:r>
            <a:r>
              <a:rPr lang="en-US" altLang="ja-JP" sz="2800" dirty="0" smtClean="0"/>
              <a:t> </a:t>
            </a:r>
            <a:r>
              <a:rPr lang="en-US" altLang="ja-JP" sz="2800" dirty="0" err="1" smtClean="0"/>
              <a:t>satu</a:t>
            </a:r>
            <a:r>
              <a:rPr lang="en-US" altLang="ja-JP" sz="2800" dirty="0" smtClean="0"/>
              <a:t> </a:t>
            </a:r>
            <a:r>
              <a:rPr lang="en-US" altLang="ja-JP" sz="2800" dirty="0" err="1" smtClean="0"/>
              <a:t>tahun</a:t>
            </a:r>
            <a:endParaRPr lang="ja-JP" altLang="ja-JP" sz="2800" dirty="0" smtClean="0"/>
          </a:p>
          <a:p>
            <a:pPr marL="0" indent="0">
              <a:lnSpc>
                <a:spcPct val="150000"/>
              </a:lnSpc>
              <a:spcBef>
                <a:spcPts val="1200"/>
              </a:spcBef>
              <a:buNone/>
            </a:pPr>
            <a:r>
              <a:rPr lang="ja-JP" altLang="en-US" sz="2800" dirty="0" smtClean="0"/>
              <a:t>（</a:t>
            </a:r>
            <a:r>
              <a:rPr lang="en-US" altLang="ja-JP" sz="2800" dirty="0" smtClean="0"/>
              <a:t>3</a:t>
            </a:r>
            <a:r>
              <a:rPr lang="ja-JP" altLang="en-US" sz="2800" dirty="0" smtClean="0"/>
              <a:t>）</a:t>
            </a:r>
            <a:r>
              <a:rPr lang="en-US" altLang="ja-JP" sz="2800" dirty="0" err="1" smtClean="0"/>
              <a:t>bulan</a:t>
            </a:r>
            <a:r>
              <a:rPr lang="en-US" altLang="ja-JP" sz="2800" dirty="0" smtClean="0"/>
              <a:t> </a:t>
            </a:r>
            <a:r>
              <a:rPr lang="en-US" altLang="ja-JP" sz="2800" dirty="0" err="1" smtClean="0"/>
              <a:t>dimulainya</a:t>
            </a:r>
            <a:r>
              <a:rPr lang="en-US" altLang="ja-JP" sz="2800" dirty="0" smtClean="0"/>
              <a:t> </a:t>
            </a:r>
            <a:r>
              <a:rPr lang="en-US" altLang="ja-JP" sz="2800" dirty="0" err="1" smtClean="0"/>
              <a:t>tahun</a:t>
            </a:r>
            <a:r>
              <a:rPr lang="en-US" altLang="ja-JP" sz="2800" dirty="0" smtClean="0"/>
              <a:t> </a:t>
            </a:r>
            <a:r>
              <a:rPr lang="en-US" altLang="ja-JP" sz="2800" dirty="0" err="1" smtClean="0"/>
              <a:t>ajaran</a:t>
            </a:r>
            <a:r>
              <a:rPr lang="en-US" altLang="ja-JP" sz="2800" dirty="0" smtClean="0"/>
              <a:t> </a:t>
            </a:r>
            <a:r>
              <a:rPr lang="en-US" altLang="ja-JP" sz="2800" dirty="0" err="1" smtClean="0"/>
              <a:t>baru</a:t>
            </a:r>
            <a:endParaRPr lang="ja-JP" altLang="ja-JP" sz="2800" dirty="0" smtClean="0"/>
          </a:p>
          <a:p>
            <a:pPr marL="0" indent="0">
              <a:lnSpc>
                <a:spcPct val="150000"/>
              </a:lnSpc>
              <a:spcBef>
                <a:spcPts val="1200"/>
              </a:spcBef>
              <a:buNone/>
            </a:pPr>
            <a:r>
              <a:rPr lang="ja-JP" altLang="en-US" sz="2800" dirty="0" smtClean="0"/>
              <a:t>（</a:t>
            </a:r>
            <a:r>
              <a:rPr lang="en-US" altLang="ja-JP" sz="2800" dirty="0" smtClean="0"/>
              <a:t>4</a:t>
            </a:r>
            <a:r>
              <a:rPr lang="ja-JP" altLang="en-US" sz="2800" dirty="0" smtClean="0"/>
              <a:t>）</a:t>
            </a:r>
            <a:r>
              <a:rPr lang="en-US" altLang="ja-JP" sz="2800" dirty="0" err="1" smtClean="0"/>
              <a:t>bulan</a:t>
            </a:r>
            <a:r>
              <a:rPr lang="en-US" altLang="ja-JP" sz="2800" dirty="0" smtClean="0"/>
              <a:t> yang </a:t>
            </a:r>
            <a:r>
              <a:rPr lang="en-US" altLang="ja-JP" sz="2800" dirty="0" err="1" smtClean="0"/>
              <a:t>jumlah</a:t>
            </a:r>
            <a:r>
              <a:rPr lang="en-US" altLang="ja-JP" sz="2800" dirty="0" smtClean="0"/>
              <a:t> </a:t>
            </a:r>
            <a:r>
              <a:rPr lang="en-US" altLang="ja-JP" sz="2800" dirty="0" err="1" smtClean="0"/>
              <a:t>harinya</a:t>
            </a:r>
            <a:r>
              <a:rPr lang="en-US" altLang="ja-JP" sz="2800" dirty="0" smtClean="0"/>
              <a:t> paling </a:t>
            </a:r>
            <a:r>
              <a:rPr lang="en-US" altLang="ja-JP" sz="2800" dirty="0" err="1" smtClean="0"/>
              <a:t>sedikit</a:t>
            </a:r>
            <a:endParaRPr lang="ja-JP" altLang="ja-JP" sz="2800" dirty="0" smtClean="0"/>
          </a:p>
          <a:p>
            <a:pPr marL="0" indent="0">
              <a:lnSpc>
                <a:spcPct val="150000"/>
              </a:lnSpc>
              <a:spcBef>
                <a:spcPts val="1200"/>
              </a:spcBef>
              <a:buNone/>
            </a:pPr>
            <a:r>
              <a:rPr lang="ja-JP" altLang="en-US" sz="2800" dirty="0" smtClean="0"/>
              <a:t>（</a:t>
            </a:r>
            <a:r>
              <a:rPr lang="en-US" altLang="ja-JP" sz="2800" dirty="0" smtClean="0"/>
              <a:t>5</a:t>
            </a:r>
            <a:r>
              <a:rPr lang="ja-JP" altLang="en-US" sz="2800" dirty="0" smtClean="0"/>
              <a:t>）</a:t>
            </a:r>
            <a:r>
              <a:rPr lang="en-US" altLang="ja-JP" sz="2800" dirty="0" err="1" smtClean="0"/>
              <a:t>bulan</a:t>
            </a:r>
            <a:r>
              <a:rPr lang="en-US" altLang="ja-JP" sz="2800" dirty="0" smtClean="0"/>
              <a:t> yang </a:t>
            </a:r>
            <a:r>
              <a:rPr lang="en-US" altLang="ja-JP" sz="2800" dirty="0" err="1" smtClean="0"/>
              <a:t>hari</a:t>
            </a:r>
            <a:r>
              <a:rPr lang="en-US" altLang="ja-JP" sz="2800" dirty="0" smtClean="0"/>
              <a:t> </a:t>
            </a:r>
            <a:r>
              <a:rPr lang="en-US" altLang="ja-JP" sz="2800" dirty="0" err="1" smtClean="0"/>
              <a:t>liburnya</a:t>
            </a:r>
            <a:r>
              <a:rPr lang="en-US" altLang="ja-JP" sz="2800" dirty="0" smtClean="0"/>
              <a:t> paling </a:t>
            </a:r>
            <a:r>
              <a:rPr lang="en-US" altLang="ja-JP" sz="2800" dirty="0" err="1" smtClean="0"/>
              <a:t>banyak</a:t>
            </a:r>
            <a:endParaRPr lang="ja-JP" altLang="ja-JP" sz="2800" dirty="0" smtClean="0"/>
          </a:p>
          <a:p>
            <a:pPr marL="0" indent="0">
              <a:lnSpc>
                <a:spcPct val="150000"/>
              </a:lnSpc>
              <a:spcBef>
                <a:spcPts val="1200"/>
              </a:spcBef>
              <a:buNone/>
            </a:pPr>
            <a:r>
              <a:rPr lang="ja-JP" altLang="en-US" sz="2800" dirty="0" smtClean="0"/>
              <a:t>（</a:t>
            </a:r>
            <a:r>
              <a:rPr lang="en-US" altLang="ja-JP" sz="2800" dirty="0" smtClean="0"/>
              <a:t>6</a:t>
            </a:r>
            <a:r>
              <a:rPr lang="ja-JP" altLang="en-US" sz="2800" dirty="0" smtClean="0"/>
              <a:t>）</a:t>
            </a:r>
            <a:r>
              <a:rPr lang="en-US" altLang="ja-JP" sz="2800" dirty="0" err="1" smtClean="0"/>
              <a:t>bulan</a:t>
            </a:r>
            <a:r>
              <a:rPr lang="en-US" altLang="ja-JP" sz="2800" dirty="0" smtClean="0"/>
              <a:t> yang paling </a:t>
            </a:r>
            <a:r>
              <a:rPr lang="en-US" altLang="ja-JP" sz="2800" dirty="0" err="1" smtClean="0"/>
              <a:t>menyenangkan</a:t>
            </a:r>
            <a:endParaRPr lang="ja-JP" altLang="ja-JP" sz="2800" dirty="0"/>
          </a:p>
        </p:txBody>
      </p:sp>
    </p:spTree>
    <p:extLst>
      <p:ext uri="{BB962C8B-B14F-4D97-AF65-F5344CB8AC3E}">
        <p14:creationId xmlns:p14="http://schemas.microsoft.com/office/powerpoint/2010/main" val="155714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idx="1"/>
          </p:nvPr>
        </p:nvSpPr>
        <p:spPr>
          <a:xfrm>
            <a:off x="971600" y="4233069"/>
            <a:ext cx="7344816" cy="1212155"/>
          </a:xfrm>
        </p:spPr>
        <p:txBody>
          <a:bodyPr anchor="ctr">
            <a:normAutofit/>
          </a:bodyPr>
          <a:lstStyle/>
          <a:p>
            <a:r>
              <a:rPr kumimoji="1" lang="en-US" altLang="ja-JP" sz="2800" dirty="0" smtClean="0">
                <a:solidFill>
                  <a:schemeClr val="tx1"/>
                </a:solidFill>
              </a:rPr>
              <a:t>Kita </a:t>
            </a:r>
            <a:r>
              <a:rPr kumimoji="1" lang="en-US" altLang="ja-JP" sz="2800" dirty="0" err="1" smtClean="0">
                <a:solidFill>
                  <a:schemeClr val="tx1"/>
                </a:solidFill>
              </a:rPr>
              <a:t>akan</a:t>
            </a:r>
            <a:r>
              <a:rPr kumimoji="1" lang="en-US" altLang="ja-JP" sz="2800" dirty="0" smtClean="0">
                <a:solidFill>
                  <a:schemeClr val="tx1"/>
                </a:solidFill>
              </a:rPr>
              <a:t> </a:t>
            </a:r>
            <a:r>
              <a:rPr kumimoji="1" lang="en-US" altLang="ja-JP" sz="2800" dirty="0" err="1" smtClean="0">
                <a:solidFill>
                  <a:schemeClr val="tx1"/>
                </a:solidFill>
              </a:rPr>
              <a:t>mempelajari</a:t>
            </a:r>
            <a:r>
              <a:rPr kumimoji="1" lang="en-US" altLang="ja-JP" sz="2800" dirty="0" smtClean="0">
                <a:solidFill>
                  <a:schemeClr val="tx1"/>
                </a:solidFill>
              </a:rPr>
              <a:t> </a:t>
            </a:r>
            <a:r>
              <a:rPr kumimoji="1" lang="en-US" altLang="ja-JP" sz="2800" dirty="0" err="1" smtClean="0">
                <a:solidFill>
                  <a:schemeClr val="tx1"/>
                </a:solidFill>
              </a:rPr>
              <a:t>bertanya</a:t>
            </a:r>
            <a:r>
              <a:rPr kumimoji="1" lang="en-US" altLang="ja-JP" sz="2800" dirty="0" smtClean="0">
                <a:solidFill>
                  <a:schemeClr val="tx1"/>
                </a:solidFill>
              </a:rPr>
              <a:t> </a:t>
            </a:r>
            <a:r>
              <a:rPr kumimoji="1" lang="en-US" altLang="ja-JP" sz="2800" dirty="0" err="1" smtClean="0">
                <a:solidFill>
                  <a:schemeClr val="tx1"/>
                </a:solidFill>
              </a:rPr>
              <a:t>jawab</a:t>
            </a:r>
            <a:r>
              <a:rPr kumimoji="1" lang="en-US" altLang="ja-JP" sz="2800" dirty="0" smtClean="0">
                <a:solidFill>
                  <a:schemeClr val="tx1"/>
                </a:solidFill>
              </a:rPr>
              <a:t> </a:t>
            </a:r>
            <a:r>
              <a:rPr kumimoji="1" lang="en-US" altLang="ja-JP" sz="2800" dirty="0" err="1" smtClean="0">
                <a:solidFill>
                  <a:schemeClr val="tx1"/>
                </a:solidFill>
              </a:rPr>
              <a:t>mengenai</a:t>
            </a:r>
            <a:r>
              <a:rPr kumimoji="1" lang="en-US" altLang="ja-JP" sz="2800" dirty="0" smtClean="0">
                <a:solidFill>
                  <a:schemeClr val="tx1"/>
                </a:solidFill>
              </a:rPr>
              <a:t> </a:t>
            </a:r>
            <a:r>
              <a:rPr kumimoji="1" lang="en-US" altLang="ja-JP" sz="2800" dirty="0" err="1" smtClean="0">
                <a:solidFill>
                  <a:schemeClr val="tx1"/>
                </a:solidFill>
              </a:rPr>
              <a:t>hari</a:t>
            </a:r>
            <a:r>
              <a:rPr kumimoji="1" lang="en-US" altLang="ja-JP" sz="2800" dirty="0" smtClean="0">
                <a:solidFill>
                  <a:schemeClr val="tx1"/>
                </a:solidFill>
              </a:rPr>
              <a:t> </a:t>
            </a:r>
            <a:r>
              <a:rPr kumimoji="1" lang="en-US" altLang="ja-JP" sz="2800" dirty="0" err="1" smtClean="0">
                <a:solidFill>
                  <a:schemeClr val="tx1"/>
                </a:solidFill>
              </a:rPr>
              <a:t>ulang</a:t>
            </a:r>
            <a:r>
              <a:rPr kumimoji="1" lang="en-US" altLang="ja-JP" sz="2800" dirty="0" smtClean="0">
                <a:solidFill>
                  <a:schemeClr val="tx1"/>
                </a:solidFill>
              </a:rPr>
              <a:t> </a:t>
            </a:r>
            <a:r>
              <a:rPr kumimoji="1" lang="en-US" altLang="ja-JP" sz="2800" dirty="0" err="1" smtClean="0">
                <a:solidFill>
                  <a:schemeClr val="tx1"/>
                </a:solidFill>
              </a:rPr>
              <a:t>tahun</a:t>
            </a:r>
            <a:r>
              <a:rPr kumimoji="1" lang="en-US" altLang="ja-JP" sz="2800" dirty="0" smtClean="0">
                <a:solidFill>
                  <a:schemeClr val="tx1"/>
                </a:solidFill>
              </a:rPr>
              <a:t>.</a:t>
            </a:r>
            <a:endParaRPr kumimoji="1" lang="ja-JP" altLang="en-US" sz="2800" dirty="0">
              <a:solidFill>
                <a:schemeClr val="tx1"/>
              </a:solidFill>
            </a:endParaRPr>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9854"/>
          <a:stretch/>
        </p:blipFill>
        <p:spPr bwMode="auto">
          <a:xfrm>
            <a:off x="716269" y="1999878"/>
            <a:ext cx="7693421"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グループ化 7"/>
          <p:cNvGrpSpPr/>
          <p:nvPr/>
        </p:nvGrpSpPr>
        <p:grpSpPr>
          <a:xfrm>
            <a:off x="0" y="164102"/>
            <a:ext cx="9119125" cy="435860"/>
            <a:chOff x="0" y="164102"/>
            <a:chExt cx="9119125" cy="435860"/>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787964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9573" y="404664"/>
            <a:ext cx="3178291" cy="687912"/>
          </a:xfrm>
        </p:spPr>
        <p:txBody>
          <a:bodyPr>
            <a:normAutofit/>
          </a:bodyPr>
          <a:lstStyle/>
          <a:p>
            <a:pPr algn="l"/>
            <a:r>
              <a:rPr lang="ja-JP" altLang="en-US" sz="3500" dirty="0" smtClean="0">
                <a:latin typeface="+mj-ea"/>
              </a:rPr>
              <a:t>ききましょう　</a:t>
            </a:r>
            <a:r>
              <a:rPr lang="en-US" altLang="ja-JP" sz="3500" dirty="0" smtClean="0">
                <a:latin typeface="+mj-ea"/>
              </a:rPr>
              <a:t>1</a:t>
            </a:r>
            <a:endParaRPr kumimoji="1" lang="ja-JP" altLang="en-US" sz="3500" dirty="0">
              <a:latin typeface="+mj-ea"/>
            </a:endParaRPr>
          </a:p>
        </p:txBody>
      </p:sp>
      <p:sp>
        <p:nvSpPr>
          <p:cNvPr id="3" name="コンテンツ プレースホルダー 2"/>
          <p:cNvSpPr>
            <a:spLocks noGrp="1"/>
          </p:cNvSpPr>
          <p:nvPr>
            <p:ph idx="1"/>
          </p:nvPr>
        </p:nvSpPr>
        <p:spPr>
          <a:xfrm>
            <a:off x="240956" y="2276872"/>
            <a:ext cx="8651524" cy="720080"/>
          </a:xfrm>
        </p:spPr>
        <p:txBody>
          <a:bodyPr>
            <a:noAutofit/>
          </a:bodyPr>
          <a:lstStyle/>
          <a:p>
            <a:pPr marL="0" indent="0">
              <a:buNone/>
            </a:pPr>
            <a:r>
              <a:rPr lang="en-US" altLang="ja-JP" sz="2800" dirty="0"/>
              <a:t>Kapan </a:t>
            </a:r>
            <a:r>
              <a:rPr lang="en-US" altLang="ja-JP" sz="2800" dirty="0" err="1"/>
              <a:t>ulang</a:t>
            </a:r>
            <a:r>
              <a:rPr lang="en-US" altLang="ja-JP" sz="2800" dirty="0"/>
              <a:t> </a:t>
            </a:r>
            <a:r>
              <a:rPr lang="en-US" altLang="ja-JP" sz="2800" dirty="0" err="1"/>
              <a:t>tahun</a:t>
            </a:r>
            <a:r>
              <a:rPr lang="en-US" altLang="ja-JP" sz="2800" dirty="0"/>
              <a:t> 5 orang </a:t>
            </a:r>
            <a:r>
              <a:rPr lang="en-US" altLang="ja-JP" sz="2800" dirty="0" err="1"/>
              <a:t>berikut</a:t>
            </a:r>
            <a:r>
              <a:rPr lang="en-US" altLang="ja-JP" sz="2800" dirty="0"/>
              <a:t>? </a:t>
            </a:r>
            <a:r>
              <a:rPr lang="en-US" altLang="ja-JP" sz="2800" dirty="0" err="1" smtClean="0"/>
              <a:t>Lingkari</a:t>
            </a:r>
            <a:r>
              <a:rPr lang="en-US" altLang="ja-JP" sz="2800" dirty="0" smtClean="0"/>
              <a:t> </a:t>
            </a:r>
            <a:r>
              <a:rPr lang="en-US" altLang="ja-JP" sz="2800" dirty="0"/>
              <a:t>di </a:t>
            </a:r>
            <a:r>
              <a:rPr lang="en-US" altLang="ja-JP" sz="2800" dirty="0" err="1"/>
              <a:t>kalender</a:t>
            </a:r>
            <a:r>
              <a:rPr lang="en-US" altLang="ja-JP" sz="2800" dirty="0" smtClean="0"/>
              <a:t>.</a:t>
            </a:r>
            <a:endParaRPr lang="ja-JP" altLang="ja-JP" sz="2800" dirty="0"/>
          </a:p>
        </p:txBody>
      </p:sp>
      <p:sp>
        <p:nvSpPr>
          <p:cNvPr id="4" name="正方形/長方形 3"/>
          <p:cNvSpPr/>
          <p:nvPr/>
        </p:nvSpPr>
        <p:spPr>
          <a:xfrm>
            <a:off x="240956" y="1772816"/>
            <a:ext cx="864096"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0302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extLst>
              <a:ext uri="{28A0092B-C50C-407E-A947-70E740481C1C}">
                <a14:useLocalDpi xmlns:a14="http://schemas.microsoft.com/office/drawing/2010/main" val="0"/>
              </a:ext>
            </a:extLst>
          </a:blip>
          <a:stretch>
            <a:fillRect/>
          </a:stretch>
        </p:blipFill>
        <p:spPr>
          <a:xfrm>
            <a:off x="2547651" y="3451980"/>
            <a:ext cx="360000" cy="360000"/>
          </a:xfrm>
          <a:prstGeom prst="rect">
            <a:avLst/>
          </a:prstGeom>
        </p:spPr>
      </p:pic>
      <p:pic>
        <p:nvPicPr>
          <p:cNvPr id="8" name="03020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extLst>
              <a:ext uri="{28A0092B-C50C-407E-A947-70E740481C1C}">
                <a14:useLocalDpi xmlns:a14="http://schemas.microsoft.com/office/drawing/2010/main" val="0"/>
              </a:ext>
            </a:extLst>
          </a:blip>
          <a:stretch>
            <a:fillRect/>
          </a:stretch>
        </p:blipFill>
        <p:spPr>
          <a:xfrm>
            <a:off x="4067944" y="3429000"/>
            <a:ext cx="360000" cy="360000"/>
          </a:xfrm>
          <a:prstGeom prst="rect">
            <a:avLst/>
          </a:prstGeom>
        </p:spPr>
      </p:pic>
      <p:pic>
        <p:nvPicPr>
          <p:cNvPr id="10" name="03020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extLst>
              <a:ext uri="{28A0092B-C50C-407E-A947-70E740481C1C}">
                <a14:useLocalDpi xmlns:a14="http://schemas.microsoft.com/office/drawing/2010/main" val="0"/>
              </a:ext>
            </a:extLst>
          </a:blip>
          <a:stretch>
            <a:fillRect/>
          </a:stretch>
        </p:blipFill>
        <p:spPr>
          <a:xfrm>
            <a:off x="5508104" y="3429040"/>
            <a:ext cx="360000" cy="360000"/>
          </a:xfrm>
          <a:prstGeom prst="rect">
            <a:avLst/>
          </a:prstGeom>
        </p:spPr>
      </p:pic>
      <p:pic>
        <p:nvPicPr>
          <p:cNvPr id="13" name="030204.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extLst>
              <a:ext uri="{28A0092B-C50C-407E-A947-70E740481C1C}">
                <a14:useLocalDpi xmlns:a14="http://schemas.microsoft.com/office/drawing/2010/main" val="0"/>
              </a:ext>
            </a:extLst>
          </a:blip>
          <a:stretch>
            <a:fillRect/>
          </a:stretch>
        </p:blipFill>
        <p:spPr>
          <a:xfrm>
            <a:off x="6940365" y="3429040"/>
            <a:ext cx="360000" cy="360000"/>
          </a:xfrm>
          <a:prstGeom prst="rect">
            <a:avLst/>
          </a:prstGeom>
        </p:spPr>
      </p:pic>
      <p:grpSp>
        <p:nvGrpSpPr>
          <p:cNvPr id="34" name="グループ化 33"/>
          <p:cNvGrpSpPr/>
          <p:nvPr/>
        </p:nvGrpSpPr>
        <p:grpSpPr>
          <a:xfrm>
            <a:off x="0" y="164102"/>
            <a:ext cx="9119125" cy="435860"/>
            <a:chOff x="0" y="164102"/>
            <a:chExt cx="9119125" cy="435860"/>
          </a:xfrm>
        </p:grpSpPr>
        <p:pic>
          <p:nvPicPr>
            <p:cNvPr id="37"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45240" y="182533"/>
              <a:ext cx="773885" cy="41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7509"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64102"/>
              <a:ext cx="4656511" cy="4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7" name="角丸四角形 46"/>
          <p:cNvSpPr/>
          <p:nvPr/>
        </p:nvSpPr>
        <p:spPr>
          <a:xfrm>
            <a:off x="1907704" y="3446416"/>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48" name="角丸四角形 47"/>
          <p:cNvSpPr/>
          <p:nvPr/>
        </p:nvSpPr>
        <p:spPr>
          <a:xfrm>
            <a:off x="6236025" y="342900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49" name="角丸四角形 48"/>
          <p:cNvSpPr/>
          <p:nvPr/>
        </p:nvSpPr>
        <p:spPr>
          <a:xfrm>
            <a:off x="4779222" y="342900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50" name="角丸四角形 49"/>
          <p:cNvSpPr/>
          <p:nvPr/>
        </p:nvSpPr>
        <p:spPr>
          <a:xfrm>
            <a:off x="3355897" y="3434020"/>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smtClean="0"/>
              <a:t>2</a:t>
            </a:r>
          </a:p>
        </p:txBody>
      </p:sp>
      <p:sp>
        <p:nvSpPr>
          <p:cNvPr id="52" name="正方形/長方形 51"/>
          <p:cNvSpPr/>
          <p:nvPr/>
        </p:nvSpPr>
        <p:spPr>
          <a:xfrm>
            <a:off x="216399" y="1052736"/>
            <a:ext cx="3419497" cy="5040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kumimoji="1" lang="en-US" altLang="ja-JP" b="1" dirty="0" err="1" smtClean="0">
                <a:solidFill>
                  <a:srgbClr val="39B54A"/>
                </a:solidFill>
                <a:latin typeface="Rockwell" panose="02060603020205020403" pitchFamily="18" charset="0"/>
              </a:rPr>
              <a:t>Kerjakan</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Lembar</a:t>
            </a:r>
            <a:r>
              <a:rPr kumimoji="1" lang="en-US" altLang="ja-JP" b="1" dirty="0" smtClean="0">
                <a:solidFill>
                  <a:srgbClr val="39B54A"/>
                </a:solidFill>
                <a:latin typeface="Rockwell" panose="02060603020205020403" pitchFamily="18" charset="0"/>
              </a:rPr>
              <a:t> </a:t>
            </a:r>
            <a:r>
              <a:rPr kumimoji="1" lang="en-US" altLang="ja-JP" b="1" dirty="0" err="1" smtClean="0">
                <a:solidFill>
                  <a:srgbClr val="39B54A"/>
                </a:solidFill>
                <a:latin typeface="Rockwell" panose="02060603020205020403" pitchFamily="18" charset="0"/>
              </a:rPr>
              <a:t>Kerja</a:t>
            </a:r>
            <a:r>
              <a:rPr kumimoji="1" lang="en-US" altLang="ja-JP" b="1" dirty="0" smtClean="0">
                <a:solidFill>
                  <a:srgbClr val="39B54A"/>
                </a:solidFill>
                <a:latin typeface="Rockwell" panose="02060603020205020403" pitchFamily="18" charset="0"/>
              </a:rPr>
              <a:t> 1</a:t>
            </a:r>
            <a:endParaRPr kumimoji="1" lang="ja-JP" altLang="en-US" b="1" dirty="0">
              <a:solidFill>
                <a:srgbClr val="39B54A"/>
              </a:solidFill>
              <a:latin typeface="Rockwell" panose="02060603020205020403" pitchFamily="18" charset="0"/>
            </a:endParaRPr>
          </a:p>
        </p:txBody>
      </p:sp>
      <p:sp>
        <p:nvSpPr>
          <p:cNvPr id="53" name="コンテンツ プレースホルダー 2"/>
          <p:cNvSpPr txBox="1">
            <a:spLocks/>
          </p:cNvSpPr>
          <p:nvPr/>
        </p:nvSpPr>
        <p:spPr>
          <a:xfrm>
            <a:off x="1151620" y="4293096"/>
            <a:ext cx="5832647" cy="1728192"/>
          </a:xfrm>
          <a:prstGeom prst="flowChartAlternateProcess">
            <a:avLst/>
          </a:prstGeom>
          <a:ln>
            <a:solidFill>
              <a:srgbClr val="39B54A"/>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en-US" altLang="ja-JP" sz="2400" dirty="0" err="1" smtClean="0"/>
              <a:t>Dengarkanlah</a:t>
            </a:r>
            <a:r>
              <a:rPr lang="en-US" altLang="ja-JP" sz="2400" dirty="0" smtClean="0"/>
              <a:t> </a:t>
            </a:r>
            <a:r>
              <a:rPr lang="en-US" altLang="ja-JP" sz="2400" dirty="0" err="1" smtClean="0"/>
              <a:t>percakapan</a:t>
            </a:r>
            <a:r>
              <a:rPr lang="en-US" altLang="ja-JP" sz="2400" dirty="0" smtClean="0"/>
              <a:t> 2 </a:t>
            </a:r>
            <a:r>
              <a:rPr lang="en-US" altLang="ja-JP" sz="2400" dirty="0" err="1" smtClean="0"/>
              <a:t>sekali</a:t>
            </a:r>
            <a:r>
              <a:rPr lang="en-US" altLang="ja-JP" sz="2400" dirty="0" smtClean="0"/>
              <a:t> </a:t>
            </a:r>
            <a:r>
              <a:rPr lang="en-US" altLang="ja-JP" sz="2400" dirty="0" err="1" smtClean="0"/>
              <a:t>lagi</a:t>
            </a:r>
            <a:r>
              <a:rPr lang="en-US" altLang="ja-JP" sz="2400" dirty="0" smtClean="0"/>
              <a:t>. </a:t>
            </a:r>
          </a:p>
          <a:p>
            <a:pPr marL="0" indent="0">
              <a:buFont typeface="Arial" pitchFamily="34" charset="0"/>
              <a:buNone/>
            </a:pPr>
            <a:r>
              <a:rPr lang="en-US" altLang="ja-JP" sz="2400" dirty="0" err="1" smtClean="0"/>
              <a:t>Pada</a:t>
            </a:r>
            <a:r>
              <a:rPr lang="en-US" altLang="ja-JP" sz="2400" dirty="0" smtClean="0"/>
              <a:t> </a:t>
            </a:r>
            <a:r>
              <a:rPr lang="en-US" altLang="ja-JP" sz="2400" dirty="0" err="1" smtClean="0"/>
              <a:t>saat</a:t>
            </a:r>
            <a:r>
              <a:rPr lang="en-US" altLang="ja-JP" sz="2400" dirty="0" smtClean="0"/>
              <a:t> </a:t>
            </a:r>
            <a:r>
              <a:rPr lang="en-US" altLang="ja-JP" sz="2400" dirty="0" err="1" smtClean="0"/>
              <a:t>dan</a:t>
            </a:r>
            <a:r>
              <a:rPr lang="en-US" altLang="ja-JP" sz="2400" dirty="0" smtClean="0"/>
              <a:t> </a:t>
            </a:r>
            <a:r>
              <a:rPr lang="en-US" altLang="ja-JP" sz="2400" dirty="0" err="1" smtClean="0"/>
              <a:t>situasi</a:t>
            </a:r>
            <a:r>
              <a:rPr lang="en-US" altLang="ja-JP" sz="2400" dirty="0" smtClean="0"/>
              <a:t> </a:t>
            </a:r>
            <a:r>
              <a:rPr lang="en-US" altLang="ja-JP" sz="2400" dirty="0" err="1" smtClean="0"/>
              <a:t>apakah</a:t>
            </a:r>
            <a:endParaRPr lang="en-US" altLang="ja-JP" sz="2400" dirty="0" smtClean="0"/>
          </a:p>
          <a:p>
            <a:pPr marL="0" indent="0">
              <a:buFont typeface="Arial" pitchFamily="34" charset="0"/>
              <a:buNone/>
            </a:pPr>
            <a:r>
              <a:rPr lang="en-US" altLang="ja-JP" sz="2400" dirty="0" smtClean="0"/>
              <a:t> </a:t>
            </a:r>
            <a:r>
              <a:rPr lang="ja-JP" altLang="en-US" sz="2400" dirty="0" smtClean="0"/>
              <a:t>「え、すみません、もういちど」 </a:t>
            </a:r>
            <a:r>
              <a:rPr lang="en-US" altLang="ja-JP" sz="2400" dirty="0" err="1" smtClean="0"/>
              <a:t>digunakan</a:t>
            </a:r>
            <a:r>
              <a:rPr lang="en-US" altLang="ja-JP" sz="2400" dirty="0" smtClean="0"/>
              <a:t> ?</a:t>
            </a:r>
            <a:endParaRPr lang="ja-JP" altLang="ja-JP" sz="2400" dirty="0"/>
          </a:p>
        </p:txBody>
      </p:sp>
      <p:sp>
        <p:nvSpPr>
          <p:cNvPr id="30" name="テキスト ボックス 29"/>
          <p:cNvSpPr txBox="1"/>
          <p:nvPr/>
        </p:nvSpPr>
        <p:spPr>
          <a:xfrm>
            <a:off x="1475656" y="5589460"/>
            <a:ext cx="3808485" cy="338554"/>
          </a:xfrm>
          <a:prstGeom prst="rect">
            <a:avLst/>
          </a:prstGeom>
          <a:noFill/>
        </p:spPr>
        <p:txBody>
          <a:bodyPr wrap="square" rtlCol="0">
            <a:spAutoFit/>
          </a:bodyPr>
          <a:lstStyle/>
          <a:p>
            <a:r>
              <a:rPr kumimoji="1" lang="en-US" altLang="ja-JP" sz="1600" dirty="0" smtClean="0"/>
              <a:t>E, </a:t>
            </a:r>
            <a:r>
              <a:rPr kumimoji="1" lang="en-US" altLang="ja-JP" sz="1600" dirty="0" err="1" smtClean="0"/>
              <a:t>sumimasen</a:t>
            </a:r>
            <a:r>
              <a:rPr kumimoji="1" lang="ja-JP" altLang="en-US" sz="1600" dirty="0" smtClean="0"/>
              <a:t>　　　　　　　　</a:t>
            </a:r>
            <a:r>
              <a:rPr kumimoji="1" lang="en-US" altLang="ja-JP" sz="1600" dirty="0" err="1" smtClean="0"/>
              <a:t>mou</a:t>
            </a:r>
            <a:r>
              <a:rPr kumimoji="1" lang="en-US" altLang="ja-JP" sz="1600" dirty="0" smtClean="0"/>
              <a:t> </a:t>
            </a:r>
            <a:r>
              <a:rPr kumimoji="1" lang="en-US" altLang="ja-JP" sz="1600" dirty="0" err="1" smtClean="0"/>
              <a:t>ichido</a:t>
            </a:r>
            <a:endParaRPr kumimoji="1" lang="ja-JP" altLang="en-US" sz="1600" dirty="0"/>
          </a:p>
        </p:txBody>
      </p:sp>
      <p:pic>
        <p:nvPicPr>
          <p:cNvPr id="102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20272" y="4293096"/>
            <a:ext cx="1889951" cy="2265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9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250"/>
                                        <p:tgtEl>
                                          <p:spTgt spid="52"/>
                                        </p:tgtEl>
                                      </p:cBhvr>
                                    </p:animEffect>
                                    <p:anim calcmode="lin" valueType="num">
                                      <p:cBhvr>
                                        <p:cTn id="8" dur="250" fill="hold"/>
                                        <p:tgtEl>
                                          <p:spTgt spid="52"/>
                                        </p:tgtEl>
                                        <p:attrNameLst>
                                          <p:attrName>ppt_x</p:attrName>
                                        </p:attrNameLst>
                                      </p:cBhvr>
                                      <p:tavLst>
                                        <p:tav tm="0">
                                          <p:val>
                                            <p:strVal val="#ppt_x"/>
                                          </p:val>
                                        </p:tav>
                                        <p:tav tm="100000">
                                          <p:val>
                                            <p:strVal val="#ppt_x"/>
                                          </p:val>
                                        </p:tav>
                                      </p:tavLst>
                                    </p:anim>
                                    <p:anim calcmode="lin" valueType="num">
                                      <p:cBhvr>
                                        <p:cTn id="9" dur="25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250"/>
                                        <p:tgtEl>
                                          <p:spTgt spid="53"/>
                                        </p:tgtEl>
                                      </p:cBhvr>
                                    </p:animEffect>
                                    <p:anim calcmode="lin" valueType="num">
                                      <p:cBhvr>
                                        <p:cTn id="15" dur="250" fill="hold"/>
                                        <p:tgtEl>
                                          <p:spTgt spid="53"/>
                                        </p:tgtEl>
                                        <p:attrNameLst>
                                          <p:attrName>ppt_x</p:attrName>
                                        </p:attrNameLst>
                                      </p:cBhvr>
                                      <p:tavLst>
                                        <p:tav tm="0">
                                          <p:val>
                                            <p:strVal val="#ppt_x"/>
                                          </p:val>
                                        </p:tav>
                                        <p:tav tm="100000">
                                          <p:val>
                                            <p:strVal val="#ppt_x"/>
                                          </p:val>
                                        </p:tav>
                                      </p:tavLst>
                                    </p:anim>
                                    <p:anim calcmode="lin" valueType="num">
                                      <p:cBhvr>
                                        <p:cTn id="16" dur="250" fill="hold"/>
                                        <p:tgtEl>
                                          <p:spTgt spid="5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anim calcmode="lin" valueType="num">
                                      <p:cBhvr>
                                        <p:cTn id="20" dur="250" fill="hold"/>
                                        <p:tgtEl>
                                          <p:spTgt spid="30"/>
                                        </p:tgtEl>
                                        <p:attrNameLst>
                                          <p:attrName>ppt_x</p:attrName>
                                        </p:attrNameLst>
                                      </p:cBhvr>
                                      <p:tavLst>
                                        <p:tav tm="0">
                                          <p:val>
                                            <p:strVal val="#ppt_x"/>
                                          </p:val>
                                        </p:tav>
                                        <p:tav tm="100000">
                                          <p:val>
                                            <p:strVal val="#ppt_x"/>
                                          </p:val>
                                        </p:tav>
                                      </p:tavLst>
                                    </p:anim>
                                    <p:anim calcmode="lin" valueType="num">
                                      <p:cBhvr>
                                        <p:cTn id="21" dur="2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3479" fill="hold"/>
                                        <p:tgtEl>
                                          <p:spTgt spid="6"/>
                                        </p:tgtEl>
                                      </p:cBhvr>
                                    </p:cmd>
                                  </p:childTnLst>
                                </p:cTn>
                              </p:par>
                            </p:childTnLst>
                          </p:cTn>
                        </p:par>
                      </p:childTnLst>
                    </p:cTn>
                  </p:par>
                </p:childTnLst>
              </p:cTn>
              <p:nextCondLst>
                <p:cond evt="onClick" delay="0">
                  <p:tgtEl>
                    <p:spTgt spid="6"/>
                  </p:tgtEl>
                </p:cond>
              </p:nextCondLst>
            </p:seq>
            <p:audio>
              <p:cMediaNode vol="80000">
                <p:cTn id="27" fill="hold" display="0">
                  <p:stCondLst>
                    <p:cond delay="indefinite"/>
                  </p:stCondLst>
                  <p:endCondLst>
                    <p:cond evt="onStopAudio" delay="0">
                      <p:tgtEl>
                        <p:sldTgt/>
                      </p:tgtEl>
                    </p:cond>
                  </p:endCondLst>
                </p:cTn>
                <p:tgtEl>
                  <p:spTgt spid="6"/>
                </p:tgtEl>
              </p:cMediaNode>
            </p:audio>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20192" fill="hold"/>
                                        <p:tgtEl>
                                          <p:spTgt spid="8"/>
                                        </p:tgtEl>
                                      </p:cBhvr>
                                    </p:cmd>
                                  </p:childTnLst>
                                </p:cTn>
                              </p:par>
                            </p:childTnLst>
                          </p:cTn>
                        </p:par>
                      </p:childTnLst>
                    </p:cTn>
                  </p:par>
                </p:childTnLst>
              </p:cTn>
              <p:nextCondLst>
                <p:cond evt="onClick" delay="0">
                  <p:tgtEl>
                    <p:spTgt spid="8"/>
                  </p:tgtEl>
                </p:cond>
              </p:nextCondLst>
            </p:seq>
            <p:audio>
              <p:cMediaNode vol="80000">
                <p:cTn id="33" fill="hold" display="0">
                  <p:stCondLst>
                    <p:cond delay="indefinite"/>
                  </p:stCondLst>
                  <p:endCondLst>
                    <p:cond evt="onStopAudio" delay="0">
                      <p:tgtEl>
                        <p:sldTgt/>
                      </p:tgtEl>
                    </p:cond>
                  </p:endCondLst>
                </p:cTn>
                <p:tgtEl>
                  <p:spTgt spid="8"/>
                </p:tgtEl>
              </p:cMediaNode>
            </p:audio>
            <p:seq concurrent="1" nextAc="seek">
              <p:cTn id="34" restart="whenNotActive" fill="hold" evtFilter="cancelBubble" nodeType="interactiveSeq">
                <p:stCondLst>
                  <p:cond evt="onClick" delay="0">
                    <p:tgtEl>
                      <p:spTgt spid="10"/>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6523" fill="hold"/>
                                        <p:tgtEl>
                                          <p:spTgt spid="10"/>
                                        </p:tgtEl>
                                      </p:cBhvr>
                                    </p:cmd>
                                  </p:childTnLst>
                                </p:cTn>
                              </p:par>
                            </p:childTnLst>
                          </p:cTn>
                        </p:par>
                      </p:childTnLst>
                    </p:cTn>
                  </p:par>
                </p:childTnLst>
              </p:cTn>
              <p:nextCondLst>
                <p:cond evt="onClick" delay="0">
                  <p:tgtEl>
                    <p:spTgt spid="10"/>
                  </p:tgtEl>
                </p:cond>
              </p:nextCondLst>
            </p:seq>
            <p:audio>
              <p:cMediaNode vol="80000">
                <p:cTn id="39" fill="hold" display="0">
                  <p:stCondLst>
                    <p:cond delay="indefinite"/>
                  </p:stCondLst>
                  <p:endCondLst>
                    <p:cond evt="onStopAudio" delay="0">
                      <p:tgtEl>
                        <p:sldTgt/>
                      </p:tgtEl>
                    </p:cond>
                  </p:endCondLst>
                </p:cTn>
                <p:tgtEl>
                  <p:spTgt spid="10"/>
                </p:tgtEl>
              </p:cMediaNode>
            </p:audio>
            <p:seq concurrent="1" nextAc="seek">
              <p:cTn id="40" restart="whenNotActive" fill="hold" evtFilter="cancelBubble" nodeType="interactiveSeq">
                <p:stCondLst>
                  <p:cond evt="onClick" delay="0">
                    <p:tgtEl>
                      <p:spTgt spid="13"/>
                    </p:tgtEl>
                  </p:cond>
                </p:stCondLst>
                <p:endSync evt="end" delay="0">
                  <p:rtn val="all"/>
                </p:endSync>
                <p:childTnLst>
                  <p:par>
                    <p:cTn id="41" fill="hold">
                      <p:stCondLst>
                        <p:cond delay="0"/>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21329" fill="hold"/>
                                        <p:tgtEl>
                                          <p:spTgt spid="13"/>
                                        </p:tgtEl>
                                      </p:cBhvr>
                                    </p:cmd>
                                  </p:childTnLst>
                                </p:cTn>
                              </p:par>
                            </p:childTnLst>
                          </p:cTn>
                        </p:par>
                      </p:childTnLst>
                    </p:cTn>
                  </p:par>
                </p:childTnLst>
              </p:cTn>
              <p:nextCondLst>
                <p:cond evt="onClick" delay="0">
                  <p:tgtEl>
                    <p:spTgt spid="13"/>
                  </p:tgtEl>
                </p:cond>
              </p:nextCondLst>
            </p:seq>
            <p:audio>
              <p:cMediaNode vol="32075">
                <p:cTn id="45" fill="hold" display="0">
                  <p:stCondLst>
                    <p:cond delay="indefinite"/>
                  </p:stCondLst>
                  <p:endCondLst>
                    <p:cond evt="onStopAudio" delay="0">
                      <p:tgtEl>
                        <p:sldTgt/>
                      </p:tgtEl>
                    </p:cond>
                  </p:endCondLst>
                </p:cTn>
                <p:tgtEl>
                  <p:spTgt spid="13"/>
                </p:tgtEl>
              </p:cMediaNode>
            </p:audio>
          </p:childTnLst>
        </p:cTn>
      </p:par>
    </p:tnLst>
    <p:bldLst>
      <p:bldP spid="52" grpId="0"/>
      <p:bldP spid="53" grpId="0" animBg="1"/>
      <p:bldP spid="30"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2294</TotalTime>
  <Words>4799</Words>
  <Application>Microsoft Office PowerPoint</Application>
  <PresentationFormat>On-screen Show (4:3)</PresentationFormat>
  <Paragraphs>519</Paragraphs>
  <Slides>33</Slides>
  <Notes>33</Notes>
  <HiddenSlides>0</HiddenSlides>
  <MMClips>27</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テーマ</vt:lpstr>
      <vt:lpstr>PowerPoint Presentation</vt:lpstr>
      <vt:lpstr>みて　かんがえましょう</vt:lpstr>
      <vt:lpstr>PowerPoint Presentation</vt:lpstr>
      <vt:lpstr>きいて　いいましょう　1</vt:lpstr>
      <vt:lpstr>PowerPoint Presentation</vt:lpstr>
      <vt:lpstr>PowerPoint Presentation</vt:lpstr>
      <vt:lpstr>にほんごで　いいましょう　1</vt:lpstr>
      <vt:lpstr>PowerPoint Presentation</vt:lpstr>
      <vt:lpstr>ききましょう　1</vt:lpstr>
      <vt:lpstr>はなしましょう　1　</vt:lpstr>
      <vt:lpstr>Projek 1. Survei Hari Ulang Tahun ①</vt:lpstr>
      <vt:lpstr>PowerPoint Presentation</vt:lpstr>
      <vt:lpstr>PowerPoint Presentation</vt:lpstr>
      <vt:lpstr>PowerPoint Presentation</vt:lpstr>
      <vt:lpstr>Projek 2. Kartu Ulang Tahun　①</vt:lpstr>
      <vt:lpstr>PowerPoint Presentation</vt:lpstr>
      <vt:lpstr>PowerPoint Presentation</vt:lpstr>
      <vt:lpstr>PowerPoint Presentation</vt:lpstr>
      <vt:lpstr>きいて　いいましょう　2</vt:lpstr>
      <vt:lpstr>にほんごで　いいましょう　2</vt:lpstr>
      <vt:lpstr>PowerPoint Presentation</vt:lpstr>
      <vt:lpstr>ききましょう　2 </vt:lpstr>
      <vt:lpstr>はなしましょう　2</vt:lpstr>
      <vt:lpstr>Wawancara: Cita-cita</vt:lpstr>
      <vt:lpstr>Contoh Presentasi　 </vt:lpstr>
      <vt:lpstr>PowerPoint Presentation</vt:lpstr>
      <vt:lpstr>PowerPoint Presentation</vt:lpstr>
      <vt:lpstr>Cita-cita Siswa SMA di Jepang　① </vt:lpstr>
      <vt:lpstr>PowerPoint Presentation</vt:lpstr>
      <vt:lpstr>PowerPoint Presentation</vt:lpstr>
      <vt:lpstr>Rangkuman Materi Pembelajaran　①</vt:lpstr>
      <vt:lpstr>Rangkuman Materi Pembelajaran　②</vt:lpstr>
      <vt:lpstr>Penilaian Diri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 2 ありがとう Arigatou</dc:title>
  <dc:creator>ntakeuchi99</dc:creator>
  <cp:lastModifiedBy>ACER</cp:lastModifiedBy>
  <cp:revision>230</cp:revision>
  <dcterms:created xsi:type="dcterms:W3CDTF">2015-07-22T06:01:28Z</dcterms:created>
  <dcterms:modified xsi:type="dcterms:W3CDTF">2018-01-10T04:55:41Z</dcterms:modified>
</cp:coreProperties>
</file>